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3.xml" ContentType="application/vnd.ms-office.activeX+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4" r:id="rId20"/>
    <p:sldId id="275" r:id="rId21"/>
    <p:sldId id="276" r:id="rId22"/>
    <p:sldId id="278" r:id="rId23"/>
    <p:sldId id="280" r:id="rId24"/>
    <p:sldId id="281" r:id="rId25"/>
    <p:sldId id="282" r:id="rId26"/>
    <p:sldId id="283" r:id="rId27"/>
    <p:sldId id="284" r:id="rId28"/>
    <p:sldId id="279" r:id="rId29"/>
    <p:sldId id="285" r:id="rId30"/>
    <p:sldId id="287" r:id="rId31"/>
    <p:sldId id="288" r:id="rId32"/>
    <p:sldId id="289" r:id="rId33"/>
    <p:sldId id="290" r:id="rId34"/>
    <p:sldId id="291" r:id="rId35"/>
    <p:sldId id="292" r:id="rId36"/>
    <p:sldId id="293" r:id="rId37"/>
    <p:sldId id="294" r:id="rId38"/>
    <p:sldId id="295" r:id="rId39"/>
    <p:sldId id="296" r:id="rId40"/>
    <p:sldId id="298"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FF"/>
    <a:srgbClr val="CCECFF"/>
    <a:srgbClr val="CCCC00"/>
    <a:srgbClr val="CCFFCC"/>
    <a:srgbClr val="FF3399"/>
    <a:srgbClr val="FFCCFF"/>
    <a:srgbClr val="FF0066"/>
    <a:srgbClr val="00FF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1F30B-1705-4D2A-B80D-2564B3484D7B}" v="81" dt="2022-08-18T09:23:07.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6" autoAdjust="0"/>
  </p:normalViewPr>
  <p:slideViewPr>
    <p:cSldViewPr snapToGrid="0">
      <p:cViewPr varScale="1">
        <p:scale>
          <a:sx n="78" d="100"/>
          <a:sy n="78" d="100"/>
        </p:scale>
        <p:origin x="10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O THI TRIEU VI" userId="1a55d0bf-e781-4ea5-8549-370b5719438e" providerId="ADAL" clId="{A401F30B-1705-4D2A-B80D-2564B3484D7B}"/>
    <pc:docChg chg="undo custSel addSld delSld modSld sldOrd modMainMaster">
      <pc:chgData name="CAO THI TRIEU VI" userId="1a55d0bf-e781-4ea5-8549-370b5719438e" providerId="ADAL" clId="{A401F30B-1705-4D2A-B80D-2564B3484D7B}" dt="2022-08-18T09:23:12.123" v="3734" actId="1076"/>
      <pc:docMkLst>
        <pc:docMk/>
      </pc:docMkLst>
      <pc:sldChg chg="delSp modSp mod">
        <pc:chgData name="CAO THI TRIEU VI" userId="1a55d0bf-e781-4ea5-8549-370b5719438e" providerId="ADAL" clId="{A401F30B-1705-4D2A-B80D-2564B3484D7B}" dt="2022-08-17T15:03:03.185" v="3451" actId="1076"/>
        <pc:sldMkLst>
          <pc:docMk/>
          <pc:sldMk cId="2426241754" sldId="257"/>
        </pc:sldMkLst>
        <pc:spChg chg="mod">
          <ac:chgData name="CAO THI TRIEU VI" userId="1a55d0bf-e781-4ea5-8549-370b5719438e" providerId="ADAL" clId="{A401F30B-1705-4D2A-B80D-2564B3484D7B}" dt="2022-08-17T15:02:50.015" v="3446" actId="20577"/>
          <ac:spMkLst>
            <pc:docMk/>
            <pc:sldMk cId="2426241754" sldId="257"/>
            <ac:spMk id="4" creationId="{CD396BEC-9EE8-F4DE-BBA2-2C0B4F53DD85}"/>
          </ac:spMkLst>
        </pc:spChg>
        <pc:grpChg chg="mod">
          <ac:chgData name="CAO THI TRIEU VI" userId="1a55d0bf-e781-4ea5-8549-370b5719438e" providerId="ADAL" clId="{A401F30B-1705-4D2A-B80D-2564B3484D7B}" dt="2022-08-17T15:02:56.805" v="3449" actId="1076"/>
          <ac:grpSpMkLst>
            <pc:docMk/>
            <pc:sldMk cId="2426241754" sldId="257"/>
            <ac:grpSpMk id="10" creationId="{64D669CE-96BC-0289-1ED4-B8C41BCEC290}"/>
          </ac:grpSpMkLst>
        </pc:grpChg>
        <pc:picChg chg="mod">
          <ac:chgData name="CAO THI TRIEU VI" userId="1a55d0bf-e781-4ea5-8549-370b5719438e" providerId="ADAL" clId="{A401F30B-1705-4D2A-B80D-2564B3484D7B}" dt="2022-08-17T15:03:03.185" v="3451" actId="1076"/>
          <ac:picMkLst>
            <pc:docMk/>
            <pc:sldMk cId="2426241754" sldId="257"/>
            <ac:picMk id="7" creationId="{6F5B3A8E-F541-F52D-99D1-6050ED3D9DDB}"/>
          </ac:picMkLst>
        </pc:picChg>
        <pc:picChg chg="mod">
          <ac:chgData name="CAO THI TRIEU VI" userId="1a55d0bf-e781-4ea5-8549-370b5719438e" providerId="ADAL" clId="{A401F30B-1705-4D2A-B80D-2564B3484D7B}" dt="2022-08-17T15:02:58.766" v="3450" actId="1076"/>
          <ac:picMkLst>
            <pc:docMk/>
            <pc:sldMk cId="2426241754" sldId="257"/>
            <ac:picMk id="8" creationId="{4C5968A0-A273-B428-C4D0-F3516DE304AF}"/>
          </ac:picMkLst>
        </pc:picChg>
        <pc:picChg chg="del">
          <ac:chgData name="CAO THI TRIEU VI" userId="1a55d0bf-e781-4ea5-8549-370b5719438e" providerId="ADAL" clId="{A401F30B-1705-4D2A-B80D-2564B3484D7B}" dt="2022-08-17T15:02:52.525" v="3447" actId="478"/>
          <ac:picMkLst>
            <pc:docMk/>
            <pc:sldMk cId="2426241754" sldId="257"/>
            <ac:picMk id="9" creationId="{D20E4E16-AF29-946E-CBDF-E7C57739193C}"/>
          </ac:picMkLst>
        </pc:picChg>
      </pc:sldChg>
      <pc:sldChg chg="modAnim">
        <pc:chgData name="CAO THI TRIEU VI" userId="1a55d0bf-e781-4ea5-8549-370b5719438e" providerId="ADAL" clId="{A401F30B-1705-4D2A-B80D-2564B3484D7B}" dt="2022-08-17T11:43:03.808" v="620"/>
        <pc:sldMkLst>
          <pc:docMk/>
          <pc:sldMk cId="998525579" sldId="259"/>
        </pc:sldMkLst>
      </pc:sldChg>
      <pc:sldChg chg="modSp mod">
        <pc:chgData name="CAO THI TRIEU VI" userId="1a55d0bf-e781-4ea5-8549-370b5719438e" providerId="ADAL" clId="{A401F30B-1705-4D2A-B80D-2564B3484D7B}" dt="2022-08-17T16:01:50.045" v="3698" actId="207"/>
        <pc:sldMkLst>
          <pc:docMk/>
          <pc:sldMk cId="9185438" sldId="261"/>
        </pc:sldMkLst>
        <pc:spChg chg="mod">
          <ac:chgData name="CAO THI TRIEU VI" userId="1a55d0bf-e781-4ea5-8549-370b5719438e" providerId="ADAL" clId="{A401F30B-1705-4D2A-B80D-2564B3484D7B}" dt="2022-08-17T16:01:50.045" v="3698" actId="207"/>
          <ac:spMkLst>
            <pc:docMk/>
            <pc:sldMk cId="9185438" sldId="261"/>
            <ac:spMk id="6" creationId="{B3E07481-ACD2-5183-5E45-C672301EBE50}"/>
          </ac:spMkLst>
        </pc:spChg>
      </pc:sldChg>
      <pc:sldChg chg="addSp modSp mod modAnim">
        <pc:chgData name="CAO THI TRIEU VI" userId="1a55d0bf-e781-4ea5-8549-370b5719438e" providerId="ADAL" clId="{A401F30B-1705-4D2A-B80D-2564B3484D7B}" dt="2022-08-17T14:40:36.175" v="2673" actId="1076"/>
        <pc:sldMkLst>
          <pc:docMk/>
          <pc:sldMk cId="1571960199" sldId="264"/>
        </pc:sldMkLst>
        <pc:spChg chg="mod">
          <ac:chgData name="CAO THI TRIEU VI" userId="1a55d0bf-e781-4ea5-8549-370b5719438e" providerId="ADAL" clId="{A401F30B-1705-4D2A-B80D-2564B3484D7B}" dt="2022-08-17T14:39:51.672" v="2667" actId="1076"/>
          <ac:spMkLst>
            <pc:docMk/>
            <pc:sldMk cId="1571960199" sldId="264"/>
            <ac:spMk id="3" creationId="{8CC84326-19DE-7C98-7224-7C3460D4B9C0}"/>
          </ac:spMkLst>
        </pc:spChg>
        <pc:spChg chg="mod">
          <ac:chgData name="CAO THI TRIEU VI" userId="1a55d0bf-e781-4ea5-8549-370b5719438e" providerId="ADAL" clId="{A401F30B-1705-4D2A-B80D-2564B3484D7B}" dt="2022-08-17T14:39:42.518" v="2665"/>
          <ac:spMkLst>
            <pc:docMk/>
            <pc:sldMk cId="1571960199" sldId="264"/>
            <ac:spMk id="19" creationId="{55E88D51-C540-C2A2-C4E7-8058B024E30C}"/>
          </ac:spMkLst>
        </pc:spChg>
        <pc:spChg chg="mod">
          <ac:chgData name="CAO THI TRIEU VI" userId="1a55d0bf-e781-4ea5-8549-370b5719438e" providerId="ADAL" clId="{A401F30B-1705-4D2A-B80D-2564B3484D7B}" dt="2022-08-17T14:40:33.389" v="2672" actId="1076"/>
          <ac:spMkLst>
            <pc:docMk/>
            <pc:sldMk cId="1571960199" sldId="264"/>
            <ac:spMk id="20" creationId="{B6C852BF-E1B8-2CA0-054B-5F192C2307F0}"/>
          </ac:spMkLst>
        </pc:spChg>
        <pc:grpChg chg="add mod">
          <ac:chgData name="CAO THI TRIEU VI" userId="1a55d0bf-e781-4ea5-8549-370b5719438e" providerId="ADAL" clId="{A401F30B-1705-4D2A-B80D-2564B3484D7B}" dt="2022-08-17T14:40:36.175" v="2673" actId="1076"/>
          <ac:grpSpMkLst>
            <pc:docMk/>
            <pc:sldMk cId="1571960199" sldId="264"/>
            <ac:grpSpMk id="18" creationId="{CA061C3B-B59C-F99A-57A0-9D8E1D529E5F}"/>
          </ac:grpSpMkLst>
        </pc:grpChg>
      </pc:sldChg>
      <pc:sldChg chg="modSp mod">
        <pc:chgData name="CAO THI TRIEU VI" userId="1a55d0bf-e781-4ea5-8549-370b5719438e" providerId="ADAL" clId="{A401F30B-1705-4D2A-B80D-2564B3484D7B}" dt="2022-08-17T15:36:18.552" v="3664" actId="20577"/>
        <pc:sldMkLst>
          <pc:docMk/>
          <pc:sldMk cId="3698159820" sldId="267"/>
        </pc:sldMkLst>
        <pc:spChg chg="mod">
          <ac:chgData name="CAO THI TRIEU VI" userId="1a55d0bf-e781-4ea5-8549-370b5719438e" providerId="ADAL" clId="{A401F30B-1705-4D2A-B80D-2564B3484D7B}" dt="2022-08-17T15:36:18.552" v="3664" actId="20577"/>
          <ac:spMkLst>
            <pc:docMk/>
            <pc:sldMk cId="3698159820" sldId="267"/>
            <ac:spMk id="15" creationId="{D82168A5-6ED0-6F82-E7E5-3606AB86F370}"/>
          </ac:spMkLst>
        </pc:spChg>
      </pc:sldChg>
      <pc:sldChg chg="addSp delSp modSp mod modTransition delAnim modAnim modNotesTx">
        <pc:chgData name="CAO THI TRIEU VI" userId="1a55d0bf-e781-4ea5-8549-370b5719438e" providerId="ADAL" clId="{A401F30B-1705-4D2A-B80D-2564B3484D7B}" dt="2022-08-18T07:29:43.960" v="3705"/>
        <pc:sldMkLst>
          <pc:docMk/>
          <pc:sldMk cId="1986930503" sldId="268"/>
        </pc:sldMkLst>
        <pc:spChg chg="add del mod">
          <ac:chgData name="CAO THI TRIEU VI" userId="1a55d0bf-e781-4ea5-8549-370b5719438e" providerId="ADAL" clId="{A401F30B-1705-4D2A-B80D-2564B3484D7B}" dt="2022-08-17T15:36:48.174" v="3671" actId="478"/>
          <ac:spMkLst>
            <pc:docMk/>
            <pc:sldMk cId="1986930503" sldId="268"/>
            <ac:spMk id="4" creationId="{C042153E-0CD0-8474-F53C-4F31ABDAE5C2}"/>
          </ac:spMkLst>
        </pc:spChg>
        <pc:spChg chg="add mod">
          <ac:chgData name="CAO THI TRIEU VI" userId="1a55d0bf-e781-4ea5-8549-370b5719438e" providerId="ADAL" clId="{A401F30B-1705-4D2A-B80D-2564B3484D7B}" dt="2022-08-17T11:23:10.521" v="114" actId="208"/>
          <ac:spMkLst>
            <pc:docMk/>
            <pc:sldMk cId="1986930503" sldId="268"/>
            <ac:spMk id="12" creationId="{34D046C5-4044-3DDE-B15B-18B7578192E1}"/>
          </ac:spMkLst>
        </pc:spChg>
        <pc:spChg chg="mod">
          <ac:chgData name="CAO THI TRIEU VI" userId="1a55d0bf-e781-4ea5-8549-370b5719438e" providerId="ADAL" clId="{A401F30B-1705-4D2A-B80D-2564B3484D7B}" dt="2022-08-17T11:23:10.521" v="114" actId="208"/>
          <ac:spMkLst>
            <pc:docMk/>
            <pc:sldMk cId="1986930503" sldId="268"/>
            <ac:spMk id="14" creationId="{5C2D0C72-F8B0-0C71-7C12-8D3A39D9F0D7}"/>
          </ac:spMkLst>
        </pc:spChg>
        <pc:spChg chg="mod">
          <ac:chgData name="CAO THI TRIEU VI" userId="1a55d0bf-e781-4ea5-8549-370b5719438e" providerId="ADAL" clId="{A401F30B-1705-4D2A-B80D-2564B3484D7B}" dt="2022-08-17T15:36:59.255" v="3673" actId="20577"/>
          <ac:spMkLst>
            <pc:docMk/>
            <pc:sldMk cId="1986930503" sldId="268"/>
            <ac:spMk id="15" creationId="{D82168A5-6ED0-6F82-E7E5-3606AB86F370}"/>
          </ac:spMkLst>
        </pc:spChg>
        <pc:graphicFrameChg chg="add mod">
          <ac:chgData name="CAO THI TRIEU VI" userId="1a55d0bf-e781-4ea5-8549-370b5719438e" providerId="ADAL" clId="{A401F30B-1705-4D2A-B80D-2564B3484D7B}" dt="2022-08-18T05:42:48.392" v="3700"/>
          <ac:graphicFrameMkLst>
            <pc:docMk/>
            <pc:sldMk cId="1986930503" sldId="268"/>
            <ac:graphicFrameMk id="6" creationId="{8F1FB64F-5F84-A85C-BD89-F810F60BB5CD}"/>
          </ac:graphicFrameMkLst>
        </pc:graphicFrameChg>
        <pc:cxnChg chg="add mod">
          <ac:chgData name="CAO THI TRIEU VI" userId="1a55d0bf-e781-4ea5-8549-370b5719438e" providerId="ADAL" clId="{A401F30B-1705-4D2A-B80D-2564B3484D7B}" dt="2022-08-17T15:36:38.427" v="3666" actId="1076"/>
          <ac:cxnSpMkLst>
            <pc:docMk/>
            <pc:sldMk cId="1986930503" sldId="268"/>
            <ac:cxnSpMk id="7" creationId="{8B150538-8A01-2362-8E64-A7B3C9A3A01F}"/>
          </ac:cxnSpMkLst>
        </pc:cxnChg>
        <pc:cxnChg chg="add mod">
          <ac:chgData name="CAO THI TRIEU VI" userId="1a55d0bf-e781-4ea5-8549-370b5719438e" providerId="ADAL" clId="{A401F30B-1705-4D2A-B80D-2564B3484D7B}" dt="2022-08-17T15:36:40.860" v="3667" actId="1076"/>
          <ac:cxnSpMkLst>
            <pc:docMk/>
            <pc:sldMk cId="1986930503" sldId="268"/>
            <ac:cxnSpMk id="9" creationId="{29FCDACF-D7AD-957C-E9FC-A5CCFBB9828A}"/>
          </ac:cxnSpMkLst>
        </pc:cxnChg>
        <pc:cxnChg chg="add mod">
          <ac:chgData name="CAO THI TRIEU VI" userId="1a55d0bf-e781-4ea5-8549-370b5719438e" providerId="ADAL" clId="{A401F30B-1705-4D2A-B80D-2564B3484D7B}" dt="2022-08-17T15:36:42.537" v="3668" actId="1076"/>
          <ac:cxnSpMkLst>
            <pc:docMk/>
            <pc:sldMk cId="1986930503" sldId="268"/>
            <ac:cxnSpMk id="11" creationId="{5EF83007-E871-D86F-E319-A15230499D3D}"/>
          </ac:cxnSpMkLst>
        </pc:cxnChg>
        <pc:cxnChg chg="add mod">
          <ac:chgData name="CAO THI TRIEU VI" userId="1a55d0bf-e781-4ea5-8549-370b5719438e" providerId="ADAL" clId="{A401F30B-1705-4D2A-B80D-2564B3484D7B}" dt="2022-08-17T11:20:48.626" v="75" actId="1582"/>
          <ac:cxnSpMkLst>
            <pc:docMk/>
            <pc:sldMk cId="1986930503" sldId="268"/>
            <ac:cxnSpMk id="16" creationId="{D6C3CC1D-0111-EBB3-4517-0943A8C3144D}"/>
          </ac:cxnSpMkLst>
        </pc:cxnChg>
        <pc:cxnChg chg="add mod">
          <ac:chgData name="CAO THI TRIEU VI" userId="1a55d0bf-e781-4ea5-8549-370b5719438e" providerId="ADAL" clId="{A401F30B-1705-4D2A-B80D-2564B3484D7B}" dt="2022-08-17T11:20:56.274" v="77" actId="1076"/>
          <ac:cxnSpMkLst>
            <pc:docMk/>
            <pc:sldMk cId="1986930503" sldId="268"/>
            <ac:cxnSpMk id="17" creationId="{5825AEE2-C85E-3EB0-1F5A-EB0DBD7BFA80}"/>
          </ac:cxnSpMkLst>
        </pc:cxnChg>
        <pc:cxnChg chg="add mod">
          <ac:chgData name="CAO THI TRIEU VI" userId="1a55d0bf-e781-4ea5-8549-370b5719438e" providerId="ADAL" clId="{A401F30B-1705-4D2A-B80D-2564B3484D7B}" dt="2022-08-17T11:21:13.342" v="80" actId="1076"/>
          <ac:cxnSpMkLst>
            <pc:docMk/>
            <pc:sldMk cId="1986930503" sldId="268"/>
            <ac:cxnSpMk id="18" creationId="{E9D76DE7-3720-6D68-7331-4A7A37198D77}"/>
          </ac:cxnSpMkLst>
        </pc:cxnChg>
        <pc:cxnChg chg="add mod">
          <ac:chgData name="CAO THI TRIEU VI" userId="1a55d0bf-e781-4ea5-8549-370b5719438e" providerId="ADAL" clId="{A401F30B-1705-4D2A-B80D-2564B3484D7B}" dt="2022-08-17T11:21:17.831" v="82" actId="1076"/>
          <ac:cxnSpMkLst>
            <pc:docMk/>
            <pc:sldMk cId="1986930503" sldId="268"/>
            <ac:cxnSpMk id="19" creationId="{4BE44D02-E999-3135-A352-782CB5E025D8}"/>
          </ac:cxnSpMkLst>
        </pc:cxnChg>
        <pc:cxnChg chg="add mod">
          <ac:chgData name="CAO THI TRIEU VI" userId="1a55d0bf-e781-4ea5-8549-370b5719438e" providerId="ADAL" clId="{A401F30B-1705-4D2A-B80D-2564B3484D7B}" dt="2022-08-17T11:21:23.875" v="84" actId="1076"/>
          <ac:cxnSpMkLst>
            <pc:docMk/>
            <pc:sldMk cId="1986930503" sldId="268"/>
            <ac:cxnSpMk id="20" creationId="{2A147F2E-B994-AAB1-BBA4-761F992E0069}"/>
          </ac:cxnSpMkLst>
        </pc:cxnChg>
      </pc:sldChg>
      <pc:sldChg chg="addSp modSp mod modTransition modAnim modNotesTx">
        <pc:chgData name="CAO THI TRIEU VI" userId="1a55d0bf-e781-4ea5-8549-370b5719438e" providerId="ADAL" clId="{A401F30B-1705-4D2A-B80D-2564B3484D7B}" dt="2022-08-18T07:29:38.628" v="3704"/>
        <pc:sldMkLst>
          <pc:docMk/>
          <pc:sldMk cId="1002723312" sldId="269"/>
        </pc:sldMkLst>
        <pc:spChg chg="add mod">
          <ac:chgData name="CAO THI TRIEU VI" userId="1a55d0bf-e781-4ea5-8549-370b5719438e" providerId="ADAL" clId="{A401F30B-1705-4D2A-B80D-2564B3484D7B}" dt="2022-08-17T11:23:03.391" v="112" actId="208"/>
          <ac:spMkLst>
            <pc:docMk/>
            <pc:sldMk cId="1002723312" sldId="269"/>
            <ac:spMk id="12" creationId="{B53FF199-5FCE-CA1C-461B-DA2ACF46735C}"/>
          </ac:spMkLst>
        </pc:spChg>
        <pc:spChg chg="mod">
          <ac:chgData name="CAO THI TRIEU VI" userId="1a55d0bf-e781-4ea5-8549-370b5719438e" providerId="ADAL" clId="{A401F30B-1705-4D2A-B80D-2564B3484D7B}" dt="2022-08-17T11:22:58.030" v="110" actId="208"/>
          <ac:spMkLst>
            <pc:docMk/>
            <pc:sldMk cId="1002723312" sldId="269"/>
            <ac:spMk id="14" creationId="{5C2D0C72-F8B0-0C71-7C12-8D3A39D9F0D7}"/>
          </ac:spMkLst>
        </pc:spChg>
        <pc:spChg chg="mod">
          <ac:chgData name="CAO THI TRIEU VI" userId="1a55d0bf-e781-4ea5-8549-370b5719438e" providerId="ADAL" clId="{A401F30B-1705-4D2A-B80D-2564B3484D7B}" dt="2022-08-17T11:12:56.550" v="17" actId="14100"/>
          <ac:spMkLst>
            <pc:docMk/>
            <pc:sldMk cId="1002723312" sldId="269"/>
            <ac:spMk id="15" creationId="{D82168A5-6ED0-6F82-E7E5-3606AB86F370}"/>
          </ac:spMkLst>
        </pc:spChg>
        <pc:graphicFrameChg chg="mod">
          <ac:chgData name="CAO THI TRIEU VI" userId="1a55d0bf-e781-4ea5-8549-370b5719438e" providerId="ADAL" clId="{A401F30B-1705-4D2A-B80D-2564B3484D7B}" dt="2022-08-18T05:42:47.974" v="3699"/>
          <ac:graphicFrameMkLst>
            <pc:docMk/>
            <pc:sldMk cId="1002723312" sldId="269"/>
            <ac:graphicFrameMk id="6" creationId="{A9DCBBE1-8955-6DD0-E2C0-EDD75DFFCE70}"/>
          </ac:graphicFrameMkLst>
        </pc:graphicFrameChg>
        <pc:cxnChg chg="add mod">
          <ac:chgData name="CAO THI TRIEU VI" userId="1a55d0bf-e781-4ea5-8549-370b5719438e" providerId="ADAL" clId="{A401F30B-1705-4D2A-B80D-2564B3484D7B}" dt="2022-08-17T11:15:50.536" v="42" actId="1076"/>
          <ac:cxnSpMkLst>
            <pc:docMk/>
            <pc:sldMk cId="1002723312" sldId="269"/>
            <ac:cxnSpMk id="8" creationId="{BB2D0BE2-2969-A1B4-8F0F-7DD1CC5D828B}"/>
          </ac:cxnSpMkLst>
        </pc:cxnChg>
        <pc:cxnChg chg="add mod">
          <ac:chgData name="CAO THI TRIEU VI" userId="1a55d0bf-e781-4ea5-8549-370b5719438e" providerId="ADAL" clId="{A401F30B-1705-4D2A-B80D-2564B3484D7B}" dt="2022-08-17T11:15:45.936" v="41" actId="1076"/>
          <ac:cxnSpMkLst>
            <pc:docMk/>
            <pc:sldMk cId="1002723312" sldId="269"/>
            <ac:cxnSpMk id="10" creationId="{53A619AD-5798-8175-0F04-6C70A3D172FA}"/>
          </ac:cxnSpMkLst>
        </pc:cxnChg>
        <pc:cxnChg chg="add mod">
          <ac:chgData name="CAO THI TRIEU VI" userId="1a55d0bf-e781-4ea5-8549-370b5719438e" providerId="ADAL" clId="{A401F30B-1705-4D2A-B80D-2564B3484D7B}" dt="2022-08-17T11:14:30.702" v="29" actId="1582"/>
          <ac:cxnSpMkLst>
            <pc:docMk/>
            <pc:sldMk cId="1002723312" sldId="269"/>
            <ac:cxnSpMk id="16" creationId="{8107BE71-3E61-8996-5AFF-010EB072C5AF}"/>
          </ac:cxnSpMkLst>
        </pc:cxnChg>
        <pc:cxnChg chg="add mod">
          <ac:chgData name="CAO THI TRIEU VI" userId="1a55d0bf-e781-4ea5-8549-370b5719438e" providerId="ADAL" clId="{A401F30B-1705-4D2A-B80D-2564B3484D7B}" dt="2022-08-17T11:14:39.371" v="31" actId="1076"/>
          <ac:cxnSpMkLst>
            <pc:docMk/>
            <pc:sldMk cId="1002723312" sldId="269"/>
            <ac:cxnSpMk id="17" creationId="{F43D67A4-7721-A2BA-ED57-A9C9EA9F3FD9}"/>
          </ac:cxnSpMkLst>
        </pc:cxnChg>
        <pc:cxnChg chg="add mod">
          <ac:chgData name="CAO THI TRIEU VI" userId="1a55d0bf-e781-4ea5-8549-370b5719438e" providerId="ADAL" clId="{A401F30B-1705-4D2A-B80D-2564B3484D7B}" dt="2022-08-17T11:14:48.502" v="34" actId="1076"/>
          <ac:cxnSpMkLst>
            <pc:docMk/>
            <pc:sldMk cId="1002723312" sldId="269"/>
            <ac:cxnSpMk id="18" creationId="{F868223C-7FA9-B5CC-5788-D3B5D7F5F1EE}"/>
          </ac:cxnSpMkLst>
        </pc:cxnChg>
        <pc:cxnChg chg="add mod">
          <ac:chgData name="CAO THI TRIEU VI" userId="1a55d0bf-e781-4ea5-8549-370b5719438e" providerId="ADAL" clId="{A401F30B-1705-4D2A-B80D-2564B3484D7B}" dt="2022-08-17T11:15:00.895" v="36" actId="1076"/>
          <ac:cxnSpMkLst>
            <pc:docMk/>
            <pc:sldMk cId="1002723312" sldId="269"/>
            <ac:cxnSpMk id="19" creationId="{85CEE073-217E-2403-985B-D67B76746D06}"/>
          </ac:cxnSpMkLst>
        </pc:cxnChg>
        <pc:cxnChg chg="add mod">
          <ac:chgData name="CAO THI TRIEU VI" userId="1a55d0bf-e781-4ea5-8549-370b5719438e" providerId="ADAL" clId="{A401F30B-1705-4D2A-B80D-2564B3484D7B}" dt="2022-08-17T11:15:12.957" v="38" actId="1076"/>
          <ac:cxnSpMkLst>
            <pc:docMk/>
            <pc:sldMk cId="1002723312" sldId="269"/>
            <ac:cxnSpMk id="20" creationId="{AC468A45-0AB5-F3BD-D1CE-B4BDDAEC9AB3}"/>
          </ac:cxnSpMkLst>
        </pc:cxnChg>
        <pc:cxnChg chg="add mod">
          <ac:chgData name="CAO THI TRIEU VI" userId="1a55d0bf-e781-4ea5-8549-370b5719438e" providerId="ADAL" clId="{A401F30B-1705-4D2A-B80D-2564B3484D7B}" dt="2022-08-17T11:15:17.571" v="40" actId="1076"/>
          <ac:cxnSpMkLst>
            <pc:docMk/>
            <pc:sldMk cId="1002723312" sldId="269"/>
            <ac:cxnSpMk id="21" creationId="{96ABE11E-D7F1-5B1E-C215-4EF53470161A}"/>
          </ac:cxnSpMkLst>
        </pc:cxnChg>
      </pc:sldChg>
      <pc:sldChg chg="addSp delSp modSp add mod ord modTransition delAnim modAnim">
        <pc:chgData name="CAO THI TRIEU VI" userId="1a55d0bf-e781-4ea5-8549-370b5719438e" providerId="ADAL" clId="{A401F30B-1705-4D2A-B80D-2564B3484D7B}" dt="2022-08-17T11:33:07.072" v="370"/>
        <pc:sldMkLst>
          <pc:docMk/>
          <pc:sldMk cId="2145777497" sldId="270"/>
        </pc:sldMkLst>
        <pc:spChg chg="mod">
          <ac:chgData name="CAO THI TRIEU VI" userId="1a55d0bf-e781-4ea5-8549-370b5719438e" providerId="ADAL" clId="{A401F30B-1705-4D2A-B80D-2564B3484D7B}" dt="2022-08-17T11:23:46.535" v="118"/>
          <ac:spMkLst>
            <pc:docMk/>
            <pc:sldMk cId="2145777497" sldId="270"/>
            <ac:spMk id="5" creationId="{3D9AE026-FD4E-A1BA-1600-1BB0602302AF}"/>
          </ac:spMkLst>
        </pc:spChg>
        <pc:spChg chg="add mod">
          <ac:chgData name="CAO THI TRIEU VI" userId="1a55d0bf-e781-4ea5-8549-370b5719438e" providerId="ADAL" clId="{A401F30B-1705-4D2A-B80D-2564B3484D7B}" dt="2022-08-17T11:23:50.932" v="119" actId="164"/>
          <ac:spMkLst>
            <pc:docMk/>
            <pc:sldMk cId="2145777497" sldId="270"/>
            <ac:spMk id="9" creationId="{20A7CA32-A1DE-8F20-F270-9E5DF597E1CB}"/>
          </ac:spMkLst>
        </pc:spChg>
        <pc:spChg chg="mod">
          <ac:chgData name="CAO THI TRIEU VI" userId="1a55d0bf-e781-4ea5-8549-370b5719438e" providerId="ADAL" clId="{A401F30B-1705-4D2A-B80D-2564B3484D7B}" dt="2022-08-17T11:24:04.322" v="120"/>
          <ac:spMkLst>
            <pc:docMk/>
            <pc:sldMk cId="2145777497" sldId="270"/>
            <ac:spMk id="13" creationId="{E4080F06-846B-393D-B988-14350C6FC7C5}"/>
          </ac:spMkLst>
        </pc:spChg>
        <pc:spChg chg="mod">
          <ac:chgData name="CAO THI TRIEU VI" userId="1a55d0bf-e781-4ea5-8549-370b5719438e" providerId="ADAL" clId="{A401F30B-1705-4D2A-B80D-2564B3484D7B}" dt="2022-08-17T11:23:29.369" v="117" actId="1076"/>
          <ac:spMkLst>
            <pc:docMk/>
            <pc:sldMk cId="2145777497" sldId="270"/>
            <ac:spMk id="14" creationId="{5C2D0C72-F8B0-0C71-7C12-8D3A39D9F0D7}"/>
          </ac:spMkLst>
        </pc:spChg>
        <pc:spChg chg="del">
          <ac:chgData name="CAO THI TRIEU VI" userId="1a55d0bf-e781-4ea5-8549-370b5719438e" providerId="ADAL" clId="{A401F30B-1705-4D2A-B80D-2564B3484D7B}" dt="2022-08-17T11:22:29.585" v="93" actId="478"/>
          <ac:spMkLst>
            <pc:docMk/>
            <pc:sldMk cId="2145777497" sldId="270"/>
            <ac:spMk id="15" creationId="{D82168A5-6ED0-6F82-E7E5-3606AB86F370}"/>
          </ac:spMkLst>
        </pc:spChg>
        <pc:spChg chg="mod">
          <ac:chgData name="CAO THI TRIEU VI" userId="1a55d0bf-e781-4ea5-8549-370b5719438e" providerId="ADAL" clId="{A401F30B-1705-4D2A-B80D-2564B3484D7B}" dt="2022-08-17T11:24:04.322" v="120"/>
          <ac:spMkLst>
            <pc:docMk/>
            <pc:sldMk cId="2145777497" sldId="270"/>
            <ac:spMk id="16" creationId="{73C6CE91-6073-5F4E-42C4-67AEECB14B28}"/>
          </ac:spMkLst>
        </pc:spChg>
        <pc:grpChg chg="add mod">
          <ac:chgData name="CAO THI TRIEU VI" userId="1a55d0bf-e781-4ea5-8549-370b5719438e" providerId="ADAL" clId="{A401F30B-1705-4D2A-B80D-2564B3484D7B}" dt="2022-08-17T11:23:50.932" v="119" actId="164"/>
          <ac:grpSpMkLst>
            <pc:docMk/>
            <pc:sldMk cId="2145777497" sldId="270"/>
            <ac:grpSpMk id="4" creationId="{860C095C-3955-564E-F459-2ED5763B32B7}"/>
          </ac:grpSpMkLst>
        </pc:grpChg>
        <pc:grpChg chg="add mod">
          <ac:chgData name="CAO THI TRIEU VI" userId="1a55d0bf-e781-4ea5-8549-370b5719438e" providerId="ADAL" clId="{A401F30B-1705-4D2A-B80D-2564B3484D7B}" dt="2022-08-17T11:23:50.932" v="119" actId="164"/>
          <ac:grpSpMkLst>
            <pc:docMk/>
            <pc:sldMk cId="2145777497" sldId="270"/>
            <ac:grpSpMk id="10" creationId="{474CAE35-C41D-D509-6B0D-5201954052D8}"/>
          </ac:grpSpMkLst>
        </pc:grpChg>
        <pc:grpChg chg="add mod">
          <ac:chgData name="CAO THI TRIEU VI" userId="1a55d0bf-e781-4ea5-8549-370b5719438e" providerId="ADAL" clId="{A401F30B-1705-4D2A-B80D-2564B3484D7B}" dt="2022-08-17T11:24:04.322" v="120"/>
          <ac:grpSpMkLst>
            <pc:docMk/>
            <pc:sldMk cId="2145777497" sldId="270"/>
            <ac:grpSpMk id="11" creationId="{0A783D5E-8F5D-3429-FB2B-8E39F27192AE}"/>
          </ac:grpSpMkLst>
        </pc:grpChg>
        <pc:grpChg chg="mod">
          <ac:chgData name="CAO THI TRIEU VI" userId="1a55d0bf-e781-4ea5-8549-370b5719438e" providerId="ADAL" clId="{A401F30B-1705-4D2A-B80D-2564B3484D7B}" dt="2022-08-17T11:24:04.322" v="120"/>
          <ac:grpSpMkLst>
            <pc:docMk/>
            <pc:sldMk cId="2145777497" sldId="270"/>
            <ac:grpSpMk id="12" creationId="{09F941BF-4673-3003-F383-EC318A0287ED}"/>
          </ac:grpSpMkLst>
        </pc:grpChg>
        <pc:grpChg chg="mod">
          <ac:chgData name="CAO THI TRIEU VI" userId="1a55d0bf-e781-4ea5-8549-370b5719438e" providerId="ADAL" clId="{A401F30B-1705-4D2A-B80D-2564B3484D7B}" dt="2022-08-17T11:24:04.322" v="120"/>
          <ac:grpSpMkLst>
            <pc:docMk/>
            <pc:sldMk cId="2145777497" sldId="270"/>
            <ac:grpSpMk id="17" creationId="{B03CE9EC-3C7E-37CF-D8A3-BB7E725BF116}"/>
          </ac:grpSpMkLst>
        </pc:grpChg>
        <pc:grpChg chg="mod">
          <ac:chgData name="CAO THI TRIEU VI" userId="1a55d0bf-e781-4ea5-8549-370b5719438e" providerId="ADAL" clId="{A401F30B-1705-4D2A-B80D-2564B3484D7B}" dt="2022-08-17T11:24:04.322" v="120"/>
          <ac:grpSpMkLst>
            <pc:docMk/>
            <pc:sldMk cId="2145777497" sldId="270"/>
            <ac:grpSpMk id="18" creationId="{638FA160-755C-C5FE-87D8-C9F9F5742C53}"/>
          </ac:grpSpMkLst>
        </pc:grpChg>
        <pc:grpChg chg="mod">
          <ac:chgData name="CAO THI TRIEU VI" userId="1a55d0bf-e781-4ea5-8549-370b5719438e" providerId="ADAL" clId="{A401F30B-1705-4D2A-B80D-2564B3484D7B}" dt="2022-08-17T11:24:04.322" v="120"/>
          <ac:grpSpMkLst>
            <pc:docMk/>
            <pc:sldMk cId="2145777497" sldId="270"/>
            <ac:grpSpMk id="19" creationId="{145CE428-0C56-E766-4A18-7054E32076C2}"/>
          </ac:grpSpMkLst>
        </pc:grpChg>
        <pc:grpChg chg="add del mod">
          <ac:chgData name="CAO THI TRIEU VI" userId="1a55d0bf-e781-4ea5-8549-370b5719438e" providerId="ADAL" clId="{A401F30B-1705-4D2A-B80D-2564B3484D7B}" dt="2022-08-17T11:25:33.227" v="127" actId="478"/>
          <ac:grpSpMkLst>
            <pc:docMk/>
            <pc:sldMk cId="2145777497" sldId="270"/>
            <ac:grpSpMk id="29" creationId="{170B71EE-1C03-6B47-7F88-CA2E34BAF553}"/>
          </ac:grpSpMkLst>
        </pc:grpChg>
        <pc:picChg chg="mod">
          <ac:chgData name="CAO THI TRIEU VI" userId="1a55d0bf-e781-4ea5-8549-370b5719438e" providerId="ADAL" clId="{A401F30B-1705-4D2A-B80D-2564B3484D7B}" dt="2022-08-17T11:23:46.535" v="118"/>
          <ac:picMkLst>
            <pc:docMk/>
            <pc:sldMk cId="2145777497" sldId="270"/>
            <ac:picMk id="6" creationId="{6BA8810A-7EBE-CD7A-15E0-79BF633AAECE}"/>
          </ac:picMkLst>
        </pc:picChg>
        <pc:picChg chg="mod">
          <ac:chgData name="CAO THI TRIEU VI" userId="1a55d0bf-e781-4ea5-8549-370b5719438e" providerId="ADAL" clId="{A401F30B-1705-4D2A-B80D-2564B3484D7B}" dt="2022-08-17T11:23:46.535" v="118"/>
          <ac:picMkLst>
            <pc:docMk/>
            <pc:sldMk cId="2145777497" sldId="270"/>
            <ac:picMk id="7" creationId="{1EA16F1F-E029-C5A8-8196-E5DDA4F635F3}"/>
          </ac:picMkLst>
        </pc:picChg>
        <pc:picChg chg="mod">
          <ac:chgData name="CAO THI TRIEU VI" userId="1a55d0bf-e781-4ea5-8549-370b5719438e" providerId="ADAL" clId="{A401F30B-1705-4D2A-B80D-2564B3484D7B}" dt="2022-08-17T11:23:46.535" v="118"/>
          <ac:picMkLst>
            <pc:docMk/>
            <pc:sldMk cId="2145777497" sldId="270"/>
            <ac:picMk id="8" creationId="{B3603C74-9B49-C534-4B20-2E6929AC143B}"/>
          </ac:picMkLst>
        </pc:picChg>
        <pc:picChg chg="mod">
          <ac:chgData name="CAO THI TRIEU VI" userId="1a55d0bf-e781-4ea5-8549-370b5719438e" providerId="ADAL" clId="{A401F30B-1705-4D2A-B80D-2564B3484D7B}" dt="2022-08-17T11:24:04.322" v="120"/>
          <ac:picMkLst>
            <pc:docMk/>
            <pc:sldMk cId="2145777497" sldId="270"/>
            <ac:picMk id="20" creationId="{32FCF64C-3B17-DE7C-5810-362A60B07F7E}"/>
          </ac:picMkLst>
        </pc:picChg>
        <pc:picChg chg="mod">
          <ac:chgData name="CAO THI TRIEU VI" userId="1a55d0bf-e781-4ea5-8549-370b5719438e" providerId="ADAL" clId="{A401F30B-1705-4D2A-B80D-2564B3484D7B}" dt="2022-08-17T11:24:04.322" v="120"/>
          <ac:picMkLst>
            <pc:docMk/>
            <pc:sldMk cId="2145777497" sldId="270"/>
            <ac:picMk id="21" creationId="{18ECBEFC-2DA8-B4E9-D126-D3F151DEC69B}"/>
          </ac:picMkLst>
        </pc:picChg>
        <pc:picChg chg="mod">
          <ac:chgData name="CAO THI TRIEU VI" userId="1a55d0bf-e781-4ea5-8549-370b5719438e" providerId="ADAL" clId="{A401F30B-1705-4D2A-B80D-2564B3484D7B}" dt="2022-08-17T11:24:04.322" v="120"/>
          <ac:picMkLst>
            <pc:docMk/>
            <pc:sldMk cId="2145777497" sldId="270"/>
            <ac:picMk id="22" creationId="{05C89B0A-0344-AADA-D38A-EE6B6B68216A}"/>
          </ac:picMkLst>
        </pc:picChg>
        <pc:picChg chg="mod">
          <ac:chgData name="CAO THI TRIEU VI" userId="1a55d0bf-e781-4ea5-8549-370b5719438e" providerId="ADAL" clId="{A401F30B-1705-4D2A-B80D-2564B3484D7B}" dt="2022-08-17T11:24:04.322" v="120"/>
          <ac:picMkLst>
            <pc:docMk/>
            <pc:sldMk cId="2145777497" sldId="270"/>
            <ac:picMk id="23" creationId="{5381BC86-C589-1B8B-2D0F-F5DA6F600B8F}"/>
          </ac:picMkLst>
        </pc:picChg>
        <pc:picChg chg="mod">
          <ac:chgData name="CAO THI TRIEU VI" userId="1a55d0bf-e781-4ea5-8549-370b5719438e" providerId="ADAL" clId="{A401F30B-1705-4D2A-B80D-2564B3484D7B}" dt="2022-08-17T11:24:04.322" v="120"/>
          <ac:picMkLst>
            <pc:docMk/>
            <pc:sldMk cId="2145777497" sldId="270"/>
            <ac:picMk id="24" creationId="{F0B9F95A-D371-410B-A0EB-9A7FE5054870}"/>
          </ac:picMkLst>
        </pc:picChg>
        <pc:picChg chg="mod">
          <ac:chgData name="CAO THI TRIEU VI" userId="1a55d0bf-e781-4ea5-8549-370b5719438e" providerId="ADAL" clId="{A401F30B-1705-4D2A-B80D-2564B3484D7B}" dt="2022-08-17T11:24:04.322" v="120"/>
          <ac:picMkLst>
            <pc:docMk/>
            <pc:sldMk cId="2145777497" sldId="270"/>
            <ac:picMk id="25" creationId="{75D3DE58-98CD-8BB8-5424-853EBF887DBC}"/>
          </ac:picMkLst>
        </pc:picChg>
        <pc:picChg chg="mod">
          <ac:chgData name="CAO THI TRIEU VI" userId="1a55d0bf-e781-4ea5-8549-370b5719438e" providerId="ADAL" clId="{A401F30B-1705-4D2A-B80D-2564B3484D7B}" dt="2022-08-17T11:24:04.322" v="120"/>
          <ac:picMkLst>
            <pc:docMk/>
            <pc:sldMk cId="2145777497" sldId="270"/>
            <ac:picMk id="26" creationId="{E8519C2B-4B64-8A64-5FF7-D512A770F84A}"/>
          </ac:picMkLst>
        </pc:picChg>
        <pc:picChg chg="mod">
          <ac:chgData name="CAO THI TRIEU VI" userId="1a55d0bf-e781-4ea5-8549-370b5719438e" providerId="ADAL" clId="{A401F30B-1705-4D2A-B80D-2564B3484D7B}" dt="2022-08-17T11:24:04.322" v="120"/>
          <ac:picMkLst>
            <pc:docMk/>
            <pc:sldMk cId="2145777497" sldId="270"/>
            <ac:picMk id="27" creationId="{9169DEA6-C4FB-89D1-B060-D450AA1E9328}"/>
          </ac:picMkLst>
        </pc:picChg>
        <pc:picChg chg="mod">
          <ac:chgData name="CAO THI TRIEU VI" userId="1a55d0bf-e781-4ea5-8549-370b5719438e" providerId="ADAL" clId="{A401F30B-1705-4D2A-B80D-2564B3484D7B}" dt="2022-08-17T11:24:04.322" v="120"/>
          <ac:picMkLst>
            <pc:docMk/>
            <pc:sldMk cId="2145777497" sldId="270"/>
            <ac:picMk id="28" creationId="{B76CE57D-3156-1C7B-8FBC-6A9150EE3B3B}"/>
          </ac:picMkLst>
        </pc:picChg>
        <pc:picChg chg="mod">
          <ac:chgData name="CAO THI TRIEU VI" userId="1a55d0bf-e781-4ea5-8549-370b5719438e" providerId="ADAL" clId="{A401F30B-1705-4D2A-B80D-2564B3484D7B}" dt="2022-08-17T11:25:15.914" v="125"/>
          <ac:picMkLst>
            <pc:docMk/>
            <pc:sldMk cId="2145777497" sldId="270"/>
            <ac:picMk id="30" creationId="{4D6DA733-534B-39B7-DAA9-972DDA7B6165}"/>
          </ac:picMkLst>
        </pc:picChg>
        <pc:picChg chg="mod">
          <ac:chgData name="CAO THI TRIEU VI" userId="1a55d0bf-e781-4ea5-8549-370b5719438e" providerId="ADAL" clId="{A401F30B-1705-4D2A-B80D-2564B3484D7B}" dt="2022-08-17T11:25:15.914" v="125"/>
          <ac:picMkLst>
            <pc:docMk/>
            <pc:sldMk cId="2145777497" sldId="270"/>
            <ac:picMk id="31" creationId="{8D5DC580-EB54-791E-BE06-1CC423C5F62A}"/>
          </ac:picMkLst>
        </pc:picChg>
        <pc:picChg chg="mod">
          <ac:chgData name="CAO THI TRIEU VI" userId="1a55d0bf-e781-4ea5-8549-370b5719438e" providerId="ADAL" clId="{A401F30B-1705-4D2A-B80D-2564B3484D7B}" dt="2022-08-17T11:25:15.914" v="125"/>
          <ac:picMkLst>
            <pc:docMk/>
            <pc:sldMk cId="2145777497" sldId="270"/>
            <ac:picMk id="32" creationId="{4B721EF6-5547-2A62-E9AC-8BC9A57D25A1}"/>
          </ac:picMkLst>
        </pc:picChg>
        <pc:picChg chg="mod">
          <ac:chgData name="CAO THI TRIEU VI" userId="1a55d0bf-e781-4ea5-8549-370b5719438e" providerId="ADAL" clId="{A401F30B-1705-4D2A-B80D-2564B3484D7B}" dt="2022-08-17T11:25:15.914" v="125"/>
          <ac:picMkLst>
            <pc:docMk/>
            <pc:sldMk cId="2145777497" sldId="270"/>
            <ac:picMk id="33" creationId="{65AB7803-14EC-AEB8-7CAA-4BB2F956E3A6}"/>
          </ac:picMkLst>
        </pc:picChg>
        <pc:picChg chg="add mod">
          <ac:chgData name="CAO THI TRIEU VI" userId="1a55d0bf-e781-4ea5-8549-370b5719438e" providerId="ADAL" clId="{A401F30B-1705-4D2A-B80D-2564B3484D7B}" dt="2022-08-17T11:25:49.075" v="129" actId="1076"/>
          <ac:picMkLst>
            <pc:docMk/>
            <pc:sldMk cId="2145777497" sldId="270"/>
            <ac:picMk id="34" creationId="{011B7F58-CE85-FEF3-7523-B1F79A72732F}"/>
          </ac:picMkLst>
        </pc:picChg>
      </pc:sldChg>
      <pc:sldChg chg="add del setBg">
        <pc:chgData name="CAO THI TRIEU VI" userId="1a55d0bf-e781-4ea5-8549-370b5719438e" providerId="ADAL" clId="{A401F30B-1705-4D2A-B80D-2564B3484D7B}" dt="2022-08-17T11:25:09.542" v="124"/>
        <pc:sldMkLst>
          <pc:docMk/>
          <pc:sldMk cId="443241645" sldId="271"/>
        </pc:sldMkLst>
      </pc:sldChg>
      <pc:sldChg chg="addSp delSp modSp add mod modTransition delAnim modAnim">
        <pc:chgData name="CAO THI TRIEU VI" userId="1a55d0bf-e781-4ea5-8549-370b5719438e" providerId="ADAL" clId="{A401F30B-1705-4D2A-B80D-2564B3484D7B}" dt="2022-08-17T11:33:21.125" v="372"/>
        <pc:sldMkLst>
          <pc:docMk/>
          <pc:sldMk cId="2844978221" sldId="271"/>
        </pc:sldMkLst>
        <pc:spChg chg="mod">
          <ac:chgData name="CAO THI TRIEU VI" userId="1a55d0bf-e781-4ea5-8549-370b5719438e" providerId="ADAL" clId="{A401F30B-1705-4D2A-B80D-2564B3484D7B}" dt="2022-08-17T11:26:19.762" v="156" actId="20577"/>
          <ac:spMkLst>
            <pc:docMk/>
            <pc:sldMk cId="2844978221" sldId="271"/>
            <ac:spMk id="14" creationId="{5C2D0C72-F8B0-0C71-7C12-8D3A39D9F0D7}"/>
          </ac:spMkLst>
        </pc:spChg>
        <pc:grpChg chg="del">
          <ac:chgData name="CAO THI TRIEU VI" userId="1a55d0bf-e781-4ea5-8549-370b5719438e" providerId="ADAL" clId="{A401F30B-1705-4D2A-B80D-2564B3484D7B}" dt="2022-08-17T11:26:23.007" v="157" actId="478"/>
          <ac:grpSpMkLst>
            <pc:docMk/>
            <pc:sldMk cId="2844978221" sldId="271"/>
            <ac:grpSpMk id="10" creationId="{474CAE35-C41D-D509-6B0D-5201954052D8}"/>
          </ac:grpSpMkLst>
        </pc:grpChg>
        <pc:grpChg chg="mod">
          <ac:chgData name="CAO THI TRIEU VI" userId="1a55d0bf-e781-4ea5-8549-370b5719438e" providerId="ADAL" clId="{A401F30B-1705-4D2A-B80D-2564B3484D7B}" dt="2022-08-17T11:26:26.572" v="158" actId="1076"/>
          <ac:grpSpMkLst>
            <pc:docMk/>
            <pc:sldMk cId="2844978221" sldId="271"/>
            <ac:grpSpMk id="11" creationId="{0A783D5E-8F5D-3429-FB2B-8E39F27192AE}"/>
          </ac:grpSpMkLst>
        </pc:grpChg>
        <pc:picChg chg="add mod">
          <ac:chgData name="CAO THI TRIEU VI" userId="1a55d0bf-e781-4ea5-8549-370b5719438e" providerId="ADAL" clId="{A401F30B-1705-4D2A-B80D-2564B3484D7B}" dt="2022-08-17T11:27:37.302" v="166" actId="1076"/>
          <ac:picMkLst>
            <pc:docMk/>
            <pc:sldMk cId="2844978221" sldId="271"/>
            <ac:picMk id="29" creationId="{A7A6101C-C5F3-D59A-8632-75A2E6F84F74}"/>
          </ac:picMkLst>
        </pc:picChg>
        <pc:picChg chg="del mod">
          <ac:chgData name="CAO THI TRIEU VI" userId="1a55d0bf-e781-4ea5-8549-370b5719438e" providerId="ADAL" clId="{A401F30B-1705-4D2A-B80D-2564B3484D7B}" dt="2022-08-17T11:26:30.856" v="161" actId="478"/>
          <ac:picMkLst>
            <pc:docMk/>
            <pc:sldMk cId="2844978221" sldId="271"/>
            <ac:picMk id="34" creationId="{011B7F58-CE85-FEF3-7523-B1F79A72732F}"/>
          </ac:picMkLst>
        </pc:picChg>
      </pc:sldChg>
      <pc:sldChg chg="addSp delSp modSp add mod modTransition delAnim modAnim modNotesTx">
        <pc:chgData name="CAO THI TRIEU VI" userId="1a55d0bf-e781-4ea5-8549-370b5719438e" providerId="ADAL" clId="{A401F30B-1705-4D2A-B80D-2564B3484D7B}" dt="2022-08-18T07:29:16.072" v="3702"/>
        <pc:sldMkLst>
          <pc:docMk/>
          <pc:sldMk cId="788684761" sldId="272"/>
        </pc:sldMkLst>
        <pc:spChg chg="add mod">
          <ac:chgData name="CAO THI TRIEU VI" userId="1a55d0bf-e781-4ea5-8549-370b5719438e" providerId="ADAL" clId="{A401F30B-1705-4D2A-B80D-2564B3484D7B}" dt="2022-08-17T11:29:56.252" v="233" actId="14100"/>
          <ac:spMkLst>
            <pc:docMk/>
            <pc:sldMk cId="788684761" sldId="272"/>
            <ac:spMk id="4" creationId="{9AED9D16-1CB2-EE81-0AB7-409B2B2A0986}"/>
          </ac:spMkLst>
        </pc:spChg>
        <pc:spChg chg="add mod">
          <ac:chgData name="CAO THI TRIEU VI" userId="1a55d0bf-e781-4ea5-8549-370b5719438e" providerId="ADAL" clId="{A401F30B-1705-4D2A-B80D-2564B3484D7B}" dt="2022-08-17T11:31:42.668" v="359" actId="1076"/>
          <ac:spMkLst>
            <pc:docMk/>
            <pc:sldMk cId="788684761" sldId="272"/>
            <ac:spMk id="7" creationId="{472B56B3-90A4-CBDE-A556-D4E9334EB512}"/>
          </ac:spMkLst>
        </pc:spChg>
        <pc:spChg chg="del">
          <ac:chgData name="CAO THI TRIEU VI" userId="1a55d0bf-e781-4ea5-8549-370b5719438e" providerId="ADAL" clId="{A401F30B-1705-4D2A-B80D-2564B3484D7B}" dt="2022-08-17T11:28:43.529" v="173" actId="478"/>
          <ac:spMkLst>
            <pc:docMk/>
            <pc:sldMk cId="788684761" sldId="272"/>
            <ac:spMk id="14" creationId="{5C2D0C72-F8B0-0C71-7C12-8D3A39D9F0D7}"/>
          </ac:spMkLst>
        </pc:spChg>
        <pc:grpChg chg="del">
          <ac:chgData name="CAO THI TRIEU VI" userId="1a55d0bf-e781-4ea5-8549-370b5719438e" providerId="ADAL" clId="{A401F30B-1705-4D2A-B80D-2564B3484D7B}" dt="2022-08-17T11:28:32.254" v="171" actId="478"/>
          <ac:grpSpMkLst>
            <pc:docMk/>
            <pc:sldMk cId="788684761" sldId="272"/>
            <ac:grpSpMk id="11" creationId="{0A783D5E-8F5D-3429-FB2B-8E39F27192AE}"/>
          </ac:grpSpMkLst>
        </pc:grpChg>
        <pc:picChg chg="add mod">
          <ac:chgData name="CAO THI TRIEU VI" userId="1a55d0bf-e781-4ea5-8549-370b5719438e" providerId="ADAL" clId="{A401F30B-1705-4D2A-B80D-2564B3484D7B}" dt="2022-08-17T11:31:43.818" v="360" actId="1076"/>
          <ac:picMkLst>
            <pc:docMk/>
            <pc:sldMk cId="788684761" sldId="272"/>
            <ac:picMk id="6" creationId="{902C39FC-F377-4E06-8EFF-6B37EF48314D}"/>
          </ac:picMkLst>
        </pc:picChg>
        <pc:picChg chg="del">
          <ac:chgData name="CAO THI TRIEU VI" userId="1a55d0bf-e781-4ea5-8549-370b5719438e" providerId="ADAL" clId="{A401F30B-1705-4D2A-B80D-2564B3484D7B}" dt="2022-08-17T11:28:33.180" v="172" actId="478"/>
          <ac:picMkLst>
            <pc:docMk/>
            <pc:sldMk cId="788684761" sldId="272"/>
            <ac:picMk id="29" creationId="{A7A6101C-C5F3-D59A-8632-75A2E6F84F74}"/>
          </ac:picMkLst>
        </pc:picChg>
      </pc:sldChg>
      <pc:sldChg chg="addSp delSp modSp add mod delAnim modAnim modNotesTx">
        <pc:chgData name="CAO THI TRIEU VI" userId="1a55d0bf-e781-4ea5-8549-370b5719438e" providerId="ADAL" clId="{A401F30B-1705-4D2A-B80D-2564B3484D7B}" dt="2022-08-18T07:29:20.481" v="3703"/>
        <pc:sldMkLst>
          <pc:docMk/>
          <pc:sldMk cId="1188774830" sldId="273"/>
        </pc:sldMkLst>
        <pc:spChg chg="add mod">
          <ac:chgData name="CAO THI TRIEU VI" userId="1a55d0bf-e781-4ea5-8549-370b5719438e" providerId="ADAL" clId="{A401F30B-1705-4D2A-B80D-2564B3484D7B}" dt="2022-08-17T11:36:23.672" v="508" actId="14100"/>
          <ac:spMkLst>
            <pc:docMk/>
            <pc:sldMk cId="1188774830" sldId="273"/>
            <ac:spMk id="5" creationId="{2FFF980F-4E61-A634-EDAC-B503754B9F37}"/>
          </ac:spMkLst>
        </pc:spChg>
        <pc:spChg chg="del">
          <ac:chgData name="CAO THI TRIEU VI" userId="1a55d0bf-e781-4ea5-8549-370b5719438e" providerId="ADAL" clId="{A401F30B-1705-4D2A-B80D-2564B3484D7B}" dt="2022-08-17T11:33:42.480" v="375" actId="478"/>
          <ac:spMkLst>
            <pc:docMk/>
            <pc:sldMk cId="1188774830" sldId="273"/>
            <ac:spMk id="7" creationId="{472B56B3-90A4-CBDE-A556-D4E9334EB512}"/>
          </ac:spMkLst>
        </pc:spChg>
        <pc:spChg chg="add mod">
          <ac:chgData name="CAO THI TRIEU VI" userId="1a55d0bf-e781-4ea5-8549-370b5719438e" providerId="ADAL" clId="{A401F30B-1705-4D2A-B80D-2564B3484D7B}" dt="2022-08-17T11:35:23.963" v="474" actId="207"/>
          <ac:spMkLst>
            <pc:docMk/>
            <pc:sldMk cId="1188774830" sldId="273"/>
            <ac:spMk id="8" creationId="{7EA7F9F6-79A6-1D95-7F7E-AF1EFEE86257}"/>
          </ac:spMkLst>
        </pc:spChg>
        <pc:spChg chg="add mod">
          <ac:chgData name="CAO THI TRIEU VI" userId="1a55d0bf-e781-4ea5-8549-370b5719438e" providerId="ADAL" clId="{A401F30B-1705-4D2A-B80D-2564B3484D7B}" dt="2022-08-17T11:36:29.545" v="510" actId="14100"/>
          <ac:spMkLst>
            <pc:docMk/>
            <pc:sldMk cId="1188774830" sldId="273"/>
            <ac:spMk id="9" creationId="{88DF84C6-D03E-FF1E-C98C-C107FFABD7DB}"/>
          </ac:spMkLst>
        </pc:spChg>
        <pc:spChg chg="add mod">
          <ac:chgData name="CAO THI TRIEU VI" userId="1a55d0bf-e781-4ea5-8549-370b5719438e" providerId="ADAL" clId="{A401F30B-1705-4D2A-B80D-2564B3484D7B}" dt="2022-08-17T11:35:57.637" v="481" actId="20577"/>
          <ac:spMkLst>
            <pc:docMk/>
            <pc:sldMk cId="1188774830" sldId="273"/>
            <ac:spMk id="10" creationId="{3A0C70F6-F7CB-8031-9C0B-D5559CE0FEB8}"/>
          </ac:spMkLst>
        </pc:spChg>
        <pc:spChg chg="add mod">
          <ac:chgData name="CAO THI TRIEU VI" userId="1a55d0bf-e781-4ea5-8549-370b5719438e" providerId="ADAL" clId="{A401F30B-1705-4D2A-B80D-2564B3484D7B}" dt="2022-08-17T11:36:57.234" v="550" actId="1076"/>
          <ac:spMkLst>
            <pc:docMk/>
            <pc:sldMk cId="1188774830" sldId="273"/>
            <ac:spMk id="11" creationId="{4E6583B7-EED4-6AA2-1AE6-8F9809958421}"/>
          </ac:spMkLst>
        </pc:spChg>
      </pc:sldChg>
      <pc:sldChg chg="addSp delSp modSp add mod ord modAnim">
        <pc:chgData name="CAO THI TRIEU VI" userId="1a55d0bf-e781-4ea5-8549-370b5719438e" providerId="ADAL" clId="{A401F30B-1705-4D2A-B80D-2564B3484D7B}" dt="2022-08-17T14:41:05.573" v="2677"/>
        <pc:sldMkLst>
          <pc:docMk/>
          <pc:sldMk cId="1410829881" sldId="274"/>
        </pc:sldMkLst>
        <pc:spChg chg="mod">
          <ac:chgData name="CAO THI TRIEU VI" userId="1a55d0bf-e781-4ea5-8549-370b5719438e" providerId="ADAL" clId="{A401F30B-1705-4D2A-B80D-2564B3484D7B}" dt="2022-08-17T14:40:59.253" v="2676" actId="1076"/>
          <ac:spMkLst>
            <pc:docMk/>
            <pc:sldMk cId="1410829881" sldId="274"/>
            <ac:spMk id="3" creationId="{8CC84326-19DE-7C98-7224-7C3460D4B9C0}"/>
          </ac:spMkLst>
        </pc:spChg>
        <pc:spChg chg="mod">
          <ac:chgData name="CAO THI TRIEU VI" userId="1a55d0bf-e781-4ea5-8549-370b5719438e" providerId="ADAL" clId="{A401F30B-1705-4D2A-B80D-2564B3484D7B}" dt="2022-08-17T14:40:52.028" v="2674"/>
          <ac:spMkLst>
            <pc:docMk/>
            <pc:sldMk cId="1410829881" sldId="274"/>
            <ac:spMk id="13" creationId="{60D73F0F-5549-25C0-A8CD-10F67B6E7D58}"/>
          </ac:spMkLst>
        </pc:spChg>
        <pc:spChg chg="mod">
          <ac:chgData name="CAO THI TRIEU VI" userId="1a55d0bf-e781-4ea5-8549-370b5719438e" providerId="ADAL" clId="{A401F30B-1705-4D2A-B80D-2564B3484D7B}" dt="2022-08-17T14:40:52.028" v="2674"/>
          <ac:spMkLst>
            <pc:docMk/>
            <pc:sldMk cId="1410829881" sldId="274"/>
            <ac:spMk id="15" creationId="{191C7E26-3B44-0E93-2FB4-E3C27EB9C425}"/>
          </ac:spMkLst>
        </pc:spChg>
        <pc:grpChg chg="add mod">
          <ac:chgData name="CAO THI TRIEU VI" userId="1a55d0bf-e781-4ea5-8549-370b5719438e" providerId="ADAL" clId="{A401F30B-1705-4D2A-B80D-2564B3484D7B}" dt="2022-08-17T14:40:55.876" v="2675" actId="1076"/>
          <ac:grpSpMkLst>
            <pc:docMk/>
            <pc:sldMk cId="1410829881" sldId="274"/>
            <ac:grpSpMk id="11" creationId="{CD2CF476-77EE-B71D-1E18-FABFC9999BDB}"/>
          </ac:grpSpMkLst>
        </pc:grpChg>
        <pc:grpChg chg="del">
          <ac:chgData name="CAO THI TRIEU VI" userId="1a55d0bf-e781-4ea5-8549-370b5719438e" providerId="ADAL" clId="{A401F30B-1705-4D2A-B80D-2564B3484D7B}" dt="2022-08-17T11:37:43.615" v="588" actId="478"/>
          <ac:grpSpMkLst>
            <pc:docMk/>
            <pc:sldMk cId="1410829881" sldId="274"/>
            <ac:grpSpMk id="17" creationId="{8F93F41B-92EA-F2E3-E2AB-317C5636DF5E}"/>
          </ac:grpSpMkLst>
        </pc:grpChg>
        <pc:picChg chg="add mod">
          <ac:chgData name="CAO THI TRIEU VI" userId="1a55d0bf-e781-4ea5-8549-370b5719438e" providerId="ADAL" clId="{A401F30B-1705-4D2A-B80D-2564B3484D7B}" dt="2022-08-17T11:41:32.124" v="602" actId="1076"/>
          <ac:picMkLst>
            <pc:docMk/>
            <pc:sldMk cId="1410829881" sldId="274"/>
            <ac:picMk id="5" creationId="{2AC65329-0587-3D2C-3812-1E6509BB7968}"/>
          </ac:picMkLst>
        </pc:picChg>
        <pc:picChg chg="add mod">
          <ac:chgData name="CAO THI TRIEU VI" userId="1a55d0bf-e781-4ea5-8549-370b5719438e" providerId="ADAL" clId="{A401F30B-1705-4D2A-B80D-2564B3484D7B}" dt="2022-08-17T11:41:30.026" v="601" actId="1076"/>
          <ac:picMkLst>
            <pc:docMk/>
            <pc:sldMk cId="1410829881" sldId="274"/>
            <ac:picMk id="8" creationId="{46122409-C032-14A9-D17A-163C204AE656}"/>
          </ac:picMkLst>
        </pc:picChg>
        <pc:picChg chg="add mod">
          <ac:chgData name="CAO THI TRIEU VI" userId="1a55d0bf-e781-4ea5-8549-370b5719438e" providerId="ADAL" clId="{A401F30B-1705-4D2A-B80D-2564B3484D7B}" dt="2022-08-17T11:41:51.771" v="607" actId="1076"/>
          <ac:picMkLst>
            <pc:docMk/>
            <pc:sldMk cId="1410829881" sldId="274"/>
            <ac:picMk id="10" creationId="{5C07A5E7-0E24-068A-5C7A-C2FFBF7571E3}"/>
          </ac:picMkLst>
        </pc:picChg>
      </pc:sldChg>
      <pc:sldChg chg="addSp delSp modSp add mod ord modTransition delAnim modAnim">
        <pc:chgData name="CAO THI TRIEU VI" userId="1a55d0bf-e781-4ea5-8549-370b5719438e" providerId="ADAL" clId="{A401F30B-1705-4D2A-B80D-2564B3484D7B}" dt="2022-08-17T11:50:17.566" v="1146"/>
        <pc:sldMkLst>
          <pc:docMk/>
          <pc:sldMk cId="2141947527" sldId="275"/>
        </pc:sldMkLst>
        <pc:spChg chg="del">
          <ac:chgData name="CAO THI TRIEU VI" userId="1a55d0bf-e781-4ea5-8549-370b5719438e" providerId="ADAL" clId="{A401F30B-1705-4D2A-B80D-2564B3484D7B}" dt="2022-08-17T11:43:29.679" v="627" actId="478"/>
          <ac:spMkLst>
            <pc:docMk/>
            <pc:sldMk cId="2141947527" sldId="275"/>
            <ac:spMk id="4" creationId="{9AED9D16-1CB2-EE81-0AB7-409B2B2A0986}"/>
          </ac:spMkLst>
        </pc:spChg>
        <pc:spChg chg="add mod">
          <ac:chgData name="CAO THI TRIEU VI" userId="1a55d0bf-e781-4ea5-8549-370b5719438e" providerId="ADAL" clId="{A401F30B-1705-4D2A-B80D-2564B3484D7B}" dt="2022-08-17T11:44:30.632" v="668" actId="208"/>
          <ac:spMkLst>
            <pc:docMk/>
            <pc:sldMk cId="2141947527" sldId="275"/>
            <ac:spMk id="5" creationId="{549E7CFD-D03F-CFEF-31A5-6D64CA778D62}"/>
          </ac:spMkLst>
        </pc:spChg>
        <pc:spChg chg="del">
          <ac:chgData name="CAO THI TRIEU VI" userId="1a55d0bf-e781-4ea5-8549-370b5719438e" providerId="ADAL" clId="{A401F30B-1705-4D2A-B80D-2564B3484D7B}" dt="2022-08-17T11:43:27.252" v="626" actId="478"/>
          <ac:spMkLst>
            <pc:docMk/>
            <pc:sldMk cId="2141947527" sldId="275"/>
            <ac:spMk id="7" creationId="{472B56B3-90A4-CBDE-A556-D4E9334EB512}"/>
          </ac:spMkLst>
        </pc:spChg>
        <pc:spChg chg="mod">
          <ac:chgData name="CAO THI TRIEU VI" userId="1a55d0bf-e781-4ea5-8549-370b5719438e" providerId="ADAL" clId="{A401F30B-1705-4D2A-B80D-2564B3484D7B}" dt="2022-08-17T11:50:01.151" v="1142" actId="123"/>
          <ac:spMkLst>
            <pc:docMk/>
            <pc:sldMk cId="2141947527" sldId="275"/>
            <ac:spMk id="11" creationId="{62E0D123-8D58-C849-DCE4-D6B2D22641BF}"/>
          </ac:spMkLst>
        </pc:spChg>
        <pc:spChg chg="mod">
          <ac:chgData name="CAO THI TRIEU VI" userId="1a55d0bf-e781-4ea5-8549-370b5719438e" providerId="ADAL" clId="{A401F30B-1705-4D2A-B80D-2564B3484D7B}" dt="2022-08-17T11:50:01.151" v="1142" actId="123"/>
          <ac:spMkLst>
            <pc:docMk/>
            <pc:sldMk cId="2141947527" sldId="275"/>
            <ac:spMk id="14" creationId="{4C7A97D9-0427-143F-02C3-1B3958818305}"/>
          </ac:spMkLst>
        </pc:spChg>
        <pc:spChg chg="mod">
          <ac:chgData name="CAO THI TRIEU VI" userId="1a55d0bf-e781-4ea5-8549-370b5719438e" providerId="ADAL" clId="{A401F30B-1705-4D2A-B80D-2564B3484D7B}" dt="2022-08-17T11:50:01.151" v="1142" actId="123"/>
          <ac:spMkLst>
            <pc:docMk/>
            <pc:sldMk cId="2141947527" sldId="275"/>
            <ac:spMk id="17" creationId="{899CFF87-1160-A5AB-A192-C7F0B9BF98F6}"/>
          </ac:spMkLst>
        </pc:spChg>
        <pc:spChg chg="mod">
          <ac:chgData name="CAO THI TRIEU VI" userId="1a55d0bf-e781-4ea5-8549-370b5719438e" providerId="ADAL" clId="{A401F30B-1705-4D2A-B80D-2564B3484D7B}" dt="2022-08-17T11:50:01.151" v="1142" actId="123"/>
          <ac:spMkLst>
            <pc:docMk/>
            <pc:sldMk cId="2141947527" sldId="275"/>
            <ac:spMk id="20" creationId="{35EA1673-B6BC-710B-AA90-B0DEC4A6B6EE}"/>
          </ac:spMkLst>
        </pc:spChg>
        <pc:grpChg chg="add mod">
          <ac:chgData name="CAO THI TRIEU VI" userId="1a55d0bf-e781-4ea5-8549-370b5719438e" providerId="ADAL" clId="{A401F30B-1705-4D2A-B80D-2564B3484D7B}" dt="2022-08-17T11:47:26.173" v="786" actId="1076"/>
          <ac:grpSpMkLst>
            <pc:docMk/>
            <pc:sldMk cId="2141947527" sldId="275"/>
            <ac:grpSpMk id="10" creationId="{0F5AE2B0-D818-9583-5BBA-A548582BD622}"/>
          </ac:grpSpMkLst>
        </pc:grpChg>
        <pc:grpChg chg="add mod">
          <ac:chgData name="CAO THI TRIEU VI" userId="1a55d0bf-e781-4ea5-8549-370b5719438e" providerId="ADAL" clId="{A401F30B-1705-4D2A-B80D-2564B3484D7B}" dt="2022-08-17T11:47:38.314" v="790" actId="1076"/>
          <ac:grpSpMkLst>
            <pc:docMk/>
            <pc:sldMk cId="2141947527" sldId="275"/>
            <ac:grpSpMk id="13" creationId="{227AEC50-EF5E-AB88-429D-FC52644BE621}"/>
          </ac:grpSpMkLst>
        </pc:grpChg>
        <pc:grpChg chg="add mod">
          <ac:chgData name="CAO THI TRIEU VI" userId="1a55d0bf-e781-4ea5-8549-370b5719438e" providerId="ADAL" clId="{A401F30B-1705-4D2A-B80D-2564B3484D7B}" dt="2022-08-17T11:49:16.831" v="987" actId="1076"/>
          <ac:grpSpMkLst>
            <pc:docMk/>
            <pc:sldMk cId="2141947527" sldId="275"/>
            <ac:grpSpMk id="16" creationId="{09F0C970-D6A6-3632-462E-1DE04238E25C}"/>
          </ac:grpSpMkLst>
        </pc:grpChg>
        <pc:grpChg chg="add mod">
          <ac:chgData name="CAO THI TRIEU VI" userId="1a55d0bf-e781-4ea5-8549-370b5719438e" providerId="ADAL" clId="{A401F30B-1705-4D2A-B80D-2564B3484D7B}" dt="2022-08-17T11:49:18.381" v="988" actId="1076"/>
          <ac:grpSpMkLst>
            <pc:docMk/>
            <pc:sldMk cId="2141947527" sldId="275"/>
            <ac:grpSpMk id="19" creationId="{F65DFB5E-0784-02A4-A620-262119DAB7B7}"/>
          </ac:grpSpMkLst>
        </pc:grpChg>
        <pc:picChg chg="del">
          <ac:chgData name="CAO THI TRIEU VI" userId="1a55d0bf-e781-4ea5-8549-370b5719438e" providerId="ADAL" clId="{A401F30B-1705-4D2A-B80D-2564B3484D7B}" dt="2022-08-17T11:43:26.157" v="625" actId="478"/>
          <ac:picMkLst>
            <pc:docMk/>
            <pc:sldMk cId="2141947527" sldId="275"/>
            <ac:picMk id="6" creationId="{902C39FC-F377-4E06-8EFF-6B37EF48314D}"/>
          </ac:picMkLst>
        </pc:picChg>
        <pc:picChg chg="add mod">
          <ac:chgData name="CAO THI TRIEU VI" userId="1a55d0bf-e781-4ea5-8549-370b5719438e" providerId="ADAL" clId="{A401F30B-1705-4D2A-B80D-2564B3484D7B}" dt="2022-08-17T11:46:12.843" v="676" actId="1076"/>
          <ac:picMkLst>
            <pc:docMk/>
            <pc:sldMk cId="2141947527" sldId="275"/>
            <ac:picMk id="9" creationId="{C3841911-75E6-D488-ECF2-746A8FD9B82B}"/>
          </ac:picMkLst>
        </pc:picChg>
        <pc:picChg chg="mod">
          <ac:chgData name="CAO THI TRIEU VI" userId="1a55d0bf-e781-4ea5-8549-370b5719438e" providerId="ADAL" clId="{A401F30B-1705-4D2A-B80D-2564B3484D7B}" dt="2022-08-17T11:46:06.142" v="673"/>
          <ac:picMkLst>
            <pc:docMk/>
            <pc:sldMk cId="2141947527" sldId="275"/>
            <ac:picMk id="12" creationId="{091F0F29-8B5E-8B8A-9970-5EE18F958721}"/>
          </ac:picMkLst>
        </pc:picChg>
        <pc:picChg chg="mod">
          <ac:chgData name="CAO THI TRIEU VI" userId="1a55d0bf-e781-4ea5-8549-370b5719438e" providerId="ADAL" clId="{A401F30B-1705-4D2A-B80D-2564B3484D7B}" dt="2022-08-17T11:46:53.611" v="725"/>
          <ac:picMkLst>
            <pc:docMk/>
            <pc:sldMk cId="2141947527" sldId="275"/>
            <ac:picMk id="15" creationId="{C914B225-D8D6-22DE-B6D1-3BFA6BEBCD4A}"/>
          </ac:picMkLst>
        </pc:picChg>
        <pc:picChg chg="mod">
          <ac:chgData name="CAO THI TRIEU VI" userId="1a55d0bf-e781-4ea5-8549-370b5719438e" providerId="ADAL" clId="{A401F30B-1705-4D2A-B80D-2564B3484D7B}" dt="2022-08-17T11:48:59.909" v="984" actId="1076"/>
          <ac:picMkLst>
            <pc:docMk/>
            <pc:sldMk cId="2141947527" sldId="275"/>
            <ac:picMk id="18" creationId="{30787286-3BE3-2EA7-8A71-8688743AE97E}"/>
          </ac:picMkLst>
        </pc:picChg>
        <pc:picChg chg="mod">
          <ac:chgData name="CAO THI TRIEU VI" userId="1a55d0bf-e781-4ea5-8549-370b5719438e" providerId="ADAL" clId="{A401F30B-1705-4D2A-B80D-2564B3484D7B}" dt="2022-08-17T11:49:09.041" v="985"/>
          <ac:picMkLst>
            <pc:docMk/>
            <pc:sldMk cId="2141947527" sldId="275"/>
            <ac:picMk id="21" creationId="{6D5979E0-D972-5802-DD18-4AACB33CA08F}"/>
          </ac:picMkLst>
        </pc:picChg>
      </pc:sldChg>
      <pc:sldChg chg="addSp delSp modSp add mod modTransition delAnim modAnim">
        <pc:chgData name="CAO THI TRIEU VI" userId="1a55d0bf-e781-4ea5-8549-370b5719438e" providerId="ADAL" clId="{A401F30B-1705-4D2A-B80D-2564B3484D7B}" dt="2022-08-17T11:59:00.396" v="1207"/>
        <pc:sldMkLst>
          <pc:docMk/>
          <pc:sldMk cId="2951271825" sldId="276"/>
        </pc:sldMkLst>
        <pc:spChg chg="add mod">
          <ac:chgData name="CAO THI TRIEU VI" userId="1a55d0bf-e781-4ea5-8549-370b5719438e" providerId="ADAL" clId="{A401F30B-1705-4D2A-B80D-2564B3484D7B}" dt="2022-08-17T11:58:34.263" v="1202" actId="13926"/>
          <ac:spMkLst>
            <pc:docMk/>
            <pc:sldMk cId="2951271825" sldId="276"/>
            <ac:spMk id="4" creationId="{81E09C66-0CA8-E857-BF1A-BFB70C4704ED}"/>
          </ac:spMkLst>
        </pc:spChg>
        <pc:spChg chg="del">
          <ac:chgData name="CAO THI TRIEU VI" userId="1a55d0bf-e781-4ea5-8549-370b5719438e" providerId="ADAL" clId="{A401F30B-1705-4D2A-B80D-2564B3484D7B}" dt="2022-08-17T11:51:41.398" v="1153" actId="478"/>
          <ac:spMkLst>
            <pc:docMk/>
            <pc:sldMk cId="2951271825" sldId="276"/>
            <ac:spMk id="5" creationId="{549E7CFD-D03F-CFEF-31A5-6D64CA778D62}"/>
          </ac:spMkLst>
        </pc:spChg>
        <pc:spChg chg="add mod">
          <ac:chgData name="CAO THI TRIEU VI" userId="1a55d0bf-e781-4ea5-8549-370b5719438e" providerId="ADAL" clId="{A401F30B-1705-4D2A-B80D-2564B3484D7B}" dt="2022-08-17T11:58:47.844" v="1205" actId="13926"/>
          <ac:spMkLst>
            <pc:docMk/>
            <pc:sldMk cId="2951271825" sldId="276"/>
            <ac:spMk id="6" creationId="{46CFBF1D-8F36-FF4F-343F-D51996BF21FC}"/>
          </ac:spMkLst>
        </pc:spChg>
        <pc:grpChg chg="mod">
          <ac:chgData name="CAO THI TRIEU VI" userId="1a55d0bf-e781-4ea5-8549-370b5719438e" providerId="ADAL" clId="{A401F30B-1705-4D2A-B80D-2564B3484D7B}" dt="2022-08-17T11:51:57.038" v="1157" actId="14100"/>
          <ac:grpSpMkLst>
            <pc:docMk/>
            <pc:sldMk cId="2951271825" sldId="276"/>
            <ac:grpSpMk id="10" creationId="{0F5AE2B0-D818-9583-5BBA-A548582BD622}"/>
          </ac:grpSpMkLst>
        </pc:grpChg>
        <pc:grpChg chg="del">
          <ac:chgData name="CAO THI TRIEU VI" userId="1a55d0bf-e781-4ea5-8549-370b5719438e" providerId="ADAL" clId="{A401F30B-1705-4D2A-B80D-2564B3484D7B}" dt="2022-08-17T11:51:38.040" v="1150" actId="478"/>
          <ac:grpSpMkLst>
            <pc:docMk/>
            <pc:sldMk cId="2951271825" sldId="276"/>
            <ac:grpSpMk id="13" creationId="{227AEC50-EF5E-AB88-429D-FC52644BE621}"/>
          </ac:grpSpMkLst>
        </pc:grpChg>
        <pc:grpChg chg="del">
          <ac:chgData name="CAO THI TRIEU VI" userId="1a55d0bf-e781-4ea5-8549-370b5719438e" providerId="ADAL" clId="{A401F30B-1705-4D2A-B80D-2564B3484D7B}" dt="2022-08-17T11:51:39.293" v="1151" actId="478"/>
          <ac:grpSpMkLst>
            <pc:docMk/>
            <pc:sldMk cId="2951271825" sldId="276"/>
            <ac:grpSpMk id="16" creationId="{09F0C970-D6A6-3632-462E-1DE04238E25C}"/>
          </ac:grpSpMkLst>
        </pc:grpChg>
        <pc:grpChg chg="del">
          <ac:chgData name="CAO THI TRIEU VI" userId="1a55d0bf-e781-4ea5-8549-370b5719438e" providerId="ADAL" clId="{A401F30B-1705-4D2A-B80D-2564B3484D7B}" dt="2022-08-17T11:51:40.307" v="1152" actId="478"/>
          <ac:grpSpMkLst>
            <pc:docMk/>
            <pc:sldMk cId="2951271825" sldId="276"/>
            <ac:grpSpMk id="19" creationId="{F65DFB5E-0784-02A4-A620-262119DAB7B7}"/>
          </ac:grpSpMkLst>
        </pc:grpChg>
        <pc:picChg chg="mod">
          <ac:chgData name="CAO THI TRIEU VI" userId="1a55d0bf-e781-4ea5-8549-370b5719438e" providerId="ADAL" clId="{A401F30B-1705-4D2A-B80D-2564B3484D7B}" dt="2022-08-17T11:54:15.125" v="1173" actId="1076"/>
          <ac:picMkLst>
            <pc:docMk/>
            <pc:sldMk cId="2951271825" sldId="276"/>
            <ac:picMk id="9" creationId="{C3841911-75E6-D488-ECF2-746A8FD9B82B}"/>
          </ac:picMkLst>
        </pc:picChg>
        <pc:picChg chg="mod">
          <ac:chgData name="CAO THI TRIEU VI" userId="1a55d0bf-e781-4ea5-8549-370b5719438e" providerId="ADAL" clId="{A401F30B-1705-4D2A-B80D-2564B3484D7B}" dt="2022-08-17T11:52:00.207" v="1158" actId="14100"/>
          <ac:picMkLst>
            <pc:docMk/>
            <pc:sldMk cId="2951271825" sldId="276"/>
            <ac:picMk id="12" creationId="{091F0F29-8B5E-8B8A-9970-5EE18F958721}"/>
          </ac:picMkLst>
        </pc:picChg>
      </pc:sldChg>
      <pc:sldChg chg="addSp delSp modSp add del mod modTransition delAnim modAnim">
        <pc:chgData name="CAO THI TRIEU VI" userId="1a55d0bf-e781-4ea5-8549-370b5719438e" providerId="ADAL" clId="{A401F30B-1705-4D2A-B80D-2564B3484D7B}" dt="2022-08-17T12:06:04.491" v="1236" actId="47"/>
        <pc:sldMkLst>
          <pc:docMk/>
          <pc:sldMk cId="2395367306" sldId="277"/>
        </pc:sldMkLst>
        <pc:spChg chg="del">
          <ac:chgData name="CAO THI TRIEU VI" userId="1a55d0bf-e781-4ea5-8549-370b5719438e" providerId="ADAL" clId="{A401F30B-1705-4D2A-B80D-2564B3484D7B}" dt="2022-08-17T11:55:08.134" v="1183" actId="478"/>
          <ac:spMkLst>
            <pc:docMk/>
            <pc:sldMk cId="2395367306" sldId="277"/>
            <ac:spMk id="4" creationId="{81E09C66-0CA8-E857-BF1A-BFB70C4704ED}"/>
          </ac:spMkLst>
        </pc:spChg>
        <pc:spChg chg="add mod">
          <ac:chgData name="CAO THI TRIEU VI" userId="1a55d0bf-e781-4ea5-8549-370b5719438e" providerId="ADAL" clId="{A401F30B-1705-4D2A-B80D-2564B3484D7B}" dt="2022-08-17T12:00:48.060" v="1226" actId="123"/>
          <ac:spMkLst>
            <pc:docMk/>
            <pc:sldMk cId="2395367306" sldId="277"/>
            <ac:spMk id="7" creationId="{670A7209-A0FE-8FAC-A8EE-123A10074D75}"/>
          </ac:spMkLst>
        </pc:spChg>
        <pc:picChg chg="add mod">
          <ac:chgData name="CAO THI TRIEU VI" userId="1a55d0bf-e781-4ea5-8549-370b5719438e" providerId="ADAL" clId="{A401F30B-1705-4D2A-B80D-2564B3484D7B}" dt="2022-08-17T11:59:24.701" v="1211" actId="1076"/>
          <ac:picMkLst>
            <pc:docMk/>
            <pc:sldMk cId="2395367306" sldId="277"/>
            <ac:picMk id="6" creationId="{4879D1D5-1ABD-180B-80E9-DF5B6AA1BB8F}"/>
          </ac:picMkLst>
        </pc:picChg>
        <pc:picChg chg="del">
          <ac:chgData name="CAO THI TRIEU VI" userId="1a55d0bf-e781-4ea5-8549-370b5719438e" providerId="ADAL" clId="{A401F30B-1705-4D2A-B80D-2564B3484D7B}" dt="2022-08-17T11:59:10.501" v="1208" actId="478"/>
          <ac:picMkLst>
            <pc:docMk/>
            <pc:sldMk cId="2395367306" sldId="277"/>
            <ac:picMk id="9" creationId="{C3841911-75E6-D488-ECF2-746A8FD9B82B}"/>
          </ac:picMkLst>
        </pc:picChg>
      </pc:sldChg>
      <pc:sldChg chg="add ord modAnim">
        <pc:chgData name="CAO THI TRIEU VI" userId="1a55d0bf-e781-4ea5-8549-370b5719438e" providerId="ADAL" clId="{A401F30B-1705-4D2A-B80D-2564B3484D7B}" dt="2022-08-17T15:57:08.560" v="3690"/>
        <pc:sldMkLst>
          <pc:docMk/>
          <pc:sldMk cId="2393531110" sldId="278"/>
        </pc:sldMkLst>
      </pc:sldChg>
      <pc:sldChg chg="addSp delSp modSp add mod ord modTransition delAnim modAnim">
        <pc:chgData name="CAO THI TRIEU VI" userId="1a55d0bf-e781-4ea5-8549-370b5719438e" providerId="ADAL" clId="{A401F30B-1705-4D2A-B80D-2564B3484D7B}" dt="2022-08-17T15:19:03.561" v="3561"/>
        <pc:sldMkLst>
          <pc:docMk/>
          <pc:sldMk cId="815481004" sldId="279"/>
        </pc:sldMkLst>
        <pc:spChg chg="mod">
          <ac:chgData name="CAO THI TRIEU VI" userId="1a55d0bf-e781-4ea5-8549-370b5719438e" providerId="ADAL" clId="{A401F30B-1705-4D2A-B80D-2564B3484D7B}" dt="2022-08-17T12:18:29.765" v="1587" actId="1076"/>
          <ac:spMkLst>
            <pc:docMk/>
            <pc:sldMk cId="815481004" sldId="279"/>
            <ac:spMk id="4" creationId="{81E09C66-0CA8-E857-BF1A-BFB70C4704ED}"/>
          </ac:spMkLst>
        </pc:spChg>
        <pc:spChg chg="del">
          <ac:chgData name="CAO THI TRIEU VI" userId="1a55d0bf-e781-4ea5-8549-370b5719438e" providerId="ADAL" clId="{A401F30B-1705-4D2A-B80D-2564B3484D7B}" dt="2022-08-17T12:06:21.501" v="1240" actId="478"/>
          <ac:spMkLst>
            <pc:docMk/>
            <pc:sldMk cId="815481004" sldId="279"/>
            <ac:spMk id="6" creationId="{46CFBF1D-8F36-FF4F-343F-D51996BF21FC}"/>
          </ac:spMkLst>
        </pc:spChg>
        <pc:spChg chg="mod">
          <ac:chgData name="CAO THI TRIEU VI" userId="1a55d0bf-e781-4ea5-8549-370b5719438e" providerId="ADAL" clId="{A401F30B-1705-4D2A-B80D-2564B3484D7B}" dt="2022-08-17T12:06:33.111" v="1243"/>
          <ac:spMkLst>
            <pc:docMk/>
            <pc:sldMk cId="815481004" sldId="279"/>
            <ac:spMk id="7" creationId="{F2DBD1C5-956A-D5A5-7C68-A7FC45321D98}"/>
          </ac:spMkLst>
        </pc:spChg>
        <pc:spChg chg="add mod">
          <ac:chgData name="CAO THI TRIEU VI" userId="1a55d0bf-e781-4ea5-8549-370b5719438e" providerId="ADAL" clId="{A401F30B-1705-4D2A-B80D-2564B3484D7B}" dt="2022-08-17T13:37:57.040" v="1654" actId="13926"/>
          <ac:spMkLst>
            <pc:docMk/>
            <pc:sldMk cId="815481004" sldId="279"/>
            <ac:spMk id="13" creationId="{1BAD0DBD-5FDF-EB05-C6DD-09AA430AB59A}"/>
          </ac:spMkLst>
        </pc:spChg>
        <pc:spChg chg="mod">
          <ac:chgData name="CAO THI TRIEU VI" userId="1a55d0bf-e781-4ea5-8549-370b5719438e" providerId="ADAL" clId="{A401F30B-1705-4D2A-B80D-2564B3484D7B}" dt="2022-08-17T12:18:52.283" v="1642" actId="20577"/>
          <ac:spMkLst>
            <pc:docMk/>
            <pc:sldMk cId="815481004" sldId="279"/>
            <ac:spMk id="15" creationId="{340730CA-D8F6-2BA7-5D4C-F23BB48A8FCE}"/>
          </ac:spMkLst>
        </pc:spChg>
        <pc:spChg chg="add del mod">
          <ac:chgData name="CAO THI TRIEU VI" userId="1a55d0bf-e781-4ea5-8549-370b5719438e" providerId="ADAL" clId="{A401F30B-1705-4D2A-B80D-2564B3484D7B}" dt="2022-08-17T12:19:22.743" v="1649" actId="478"/>
          <ac:spMkLst>
            <pc:docMk/>
            <pc:sldMk cId="815481004" sldId="279"/>
            <ac:spMk id="17" creationId="{F6D596CE-71F3-04D0-89A0-7A76E844DD18}"/>
          </ac:spMkLst>
        </pc:spChg>
        <pc:grpChg chg="add del mod">
          <ac:chgData name="CAO THI TRIEU VI" userId="1a55d0bf-e781-4ea5-8549-370b5719438e" providerId="ADAL" clId="{A401F30B-1705-4D2A-B80D-2564B3484D7B}" dt="2022-08-17T12:08:40.538" v="1267" actId="21"/>
          <ac:grpSpMkLst>
            <pc:docMk/>
            <pc:sldMk cId="815481004" sldId="279"/>
            <ac:grpSpMk id="5" creationId="{B2AB29CB-E63A-3E1E-50E9-06C55FB0942E}"/>
          </ac:grpSpMkLst>
        </pc:grpChg>
        <pc:grpChg chg="del">
          <ac:chgData name="CAO THI TRIEU VI" userId="1a55d0bf-e781-4ea5-8549-370b5719438e" providerId="ADAL" clId="{A401F30B-1705-4D2A-B80D-2564B3484D7B}" dt="2022-08-17T12:06:26.441" v="1242" actId="478"/>
          <ac:grpSpMkLst>
            <pc:docMk/>
            <pc:sldMk cId="815481004" sldId="279"/>
            <ac:grpSpMk id="10" creationId="{0F5AE2B0-D818-9583-5BBA-A548582BD622}"/>
          </ac:grpSpMkLst>
        </pc:grpChg>
        <pc:grpChg chg="add mod">
          <ac:chgData name="CAO THI TRIEU VI" userId="1a55d0bf-e781-4ea5-8549-370b5719438e" providerId="ADAL" clId="{A401F30B-1705-4D2A-B80D-2564B3484D7B}" dt="2022-08-17T12:19:05.497" v="1645" actId="1076"/>
          <ac:grpSpMkLst>
            <pc:docMk/>
            <pc:sldMk cId="815481004" sldId="279"/>
            <ac:grpSpMk id="14" creationId="{B713518A-D849-510C-94AA-A51AA3348D9A}"/>
          </ac:grpSpMkLst>
        </pc:grpChg>
        <pc:picChg chg="mod">
          <ac:chgData name="CAO THI TRIEU VI" userId="1a55d0bf-e781-4ea5-8549-370b5719438e" providerId="ADAL" clId="{A401F30B-1705-4D2A-B80D-2564B3484D7B}" dt="2022-08-17T12:06:50.383" v="1250" actId="14100"/>
          <ac:picMkLst>
            <pc:docMk/>
            <pc:sldMk cId="815481004" sldId="279"/>
            <ac:picMk id="8" creationId="{148E4E0E-70E3-3047-18A7-D4F4A4A592BB}"/>
          </ac:picMkLst>
        </pc:picChg>
        <pc:picChg chg="mod">
          <ac:chgData name="CAO THI TRIEU VI" userId="1a55d0bf-e781-4ea5-8549-370b5719438e" providerId="ADAL" clId="{A401F30B-1705-4D2A-B80D-2564B3484D7B}" dt="2022-08-17T12:18:23.323" v="1585"/>
          <ac:picMkLst>
            <pc:docMk/>
            <pc:sldMk cId="815481004" sldId="279"/>
            <ac:picMk id="16" creationId="{2B6B8F91-5F76-76C5-437A-3B236B3814B0}"/>
          </ac:picMkLst>
        </pc:picChg>
      </pc:sldChg>
      <pc:sldChg chg="add del">
        <pc:chgData name="CAO THI TRIEU VI" userId="1a55d0bf-e781-4ea5-8549-370b5719438e" providerId="ADAL" clId="{A401F30B-1705-4D2A-B80D-2564B3484D7B}" dt="2022-08-17T12:06:11.871" v="1238" actId="47"/>
        <pc:sldMkLst>
          <pc:docMk/>
          <pc:sldMk cId="1801888921" sldId="279"/>
        </pc:sldMkLst>
      </pc:sldChg>
      <pc:sldChg chg="addSp delSp modSp add mod ord delAnim modAnim">
        <pc:chgData name="CAO THI TRIEU VI" userId="1a55d0bf-e781-4ea5-8549-370b5719438e" providerId="ADAL" clId="{A401F30B-1705-4D2A-B80D-2564B3484D7B}" dt="2022-08-17T12:08:47.429" v="1269"/>
        <pc:sldMkLst>
          <pc:docMk/>
          <pc:sldMk cId="3987540517" sldId="280"/>
        </pc:sldMkLst>
        <pc:spChg chg="mod">
          <ac:chgData name="CAO THI TRIEU VI" userId="1a55d0bf-e781-4ea5-8549-370b5719438e" providerId="ADAL" clId="{A401F30B-1705-4D2A-B80D-2564B3484D7B}" dt="2022-08-17T12:08:29.959" v="1265" actId="13926"/>
          <ac:spMkLst>
            <pc:docMk/>
            <pc:sldMk cId="3987540517" sldId="280"/>
            <ac:spMk id="6" creationId="{46CFBF1D-8F36-FF4F-343F-D51996BF21FC}"/>
          </ac:spMkLst>
        </pc:spChg>
        <pc:spChg chg="mod">
          <ac:chgData name="CAO THI TRIEU VI" userId="1a55d0bf-e781-4ea5-8549-370b5719438e" providerId="ADAL" clId="{A401F30B-1705-4D2A-B80D-2564B3484D7B}" dt="2022-08-17T12:08:42.658" v="1268"/>
          <ac:spMkLst>
            <pc:docMk/>
            <pc:sldMk cId="3987540517" sldId="280"/>
            <ac:spMk id="7" creationId="{F28580D3-98EF-F117-CCC0-56E7F6FBAF61}"/>
          </ac:spMkLst>
        </pc:spChg>
        <pc:grpChg chg="add mod">
          <ac:chgData name="CAO THI TRIEU VI" userId="1a55d0bf-e781-4ea5-8549-370b5719438e" providerId="ADAL" clId="{A401F30B-1705-4D2A-B80D-2564B3484D7B}" dt="2022-08-17T12:08:42.658" v="1268"/>
          <ac:grpSpMkLst>
            <pc:docMk/>
            <pc:sldMk cId="3987540517" sldId="280"/>
            <ac:grpSpMk id="5" creationId="{A6920D7E-A5F9-38CD-DC74-0CC4B9E4E404}"/>
          </ac:grpSpMkLst>
        </pc:grpChg>
        <pc:grpChg chg="del">
          <ac:chgData name="CAO THI TRIEU VI" userId="1a55d0bf-e781-4ea5-8549-370b5719438e" providerId="ADAL" clId="{A401F30B-1705-4D2A-B80D-2564B3484D7B}" dt="2022-08-17T12:08:36.294" v="1266" actId="478"/>
          <ac:grpSpMkLst>
            <pc:docMk/>
            <pc:sldMk cId="3987540517" sldId="280"/>
            <ac:grpSpMk id="10" creationId="{0F5AE2B0-D818-9583-5BBA-A548582BD622}"/>
          </ac:grpSpMkLst>
        </pc:grpChg>
        <pc:picChg chg="mod">
          <ac:chgData name="CAO THI TRIEU VI" userId="1a55d0bf-e781-4ea5-8549-370b5719438e" providerId="ADAL" clId="{A401F30B-1705-4D2A-B80D-2564B3484D7B}" dt="2022-08-17T12:08:42.658" v="1268"/>
          <ac:picMkLst>
            <pc:docMk/>
            <pc:sldMk cId="3987540517" sldId="280"/>
            <ac:picMk id="8" creationId="{A2CAB647-B1E7-7F87-D437-449A5F030AB4}"/>
          </ac:picMkLst>
        </pc:picChg>
      </pc:sldChg>
      <pc:sldChg chg="addSp delSp modSp add mod ord modTransition delAnim modAnim">
        <pc:chgData name="CAO THI TRIEU VI" userId="1a55d0bf-e781-4ea5-8549-370b5719438e" providerId="ADAL" clId="{A401F30B-1705-4D2A-B80D-2564B3484D7B}" dt="2022-08-17T16:00:31.953" v="3691"/>
        <pc:sldMkLst>
          <pc:docMk/>
          <pc:sldMk cId="1148573429" sldId="281"/>
        </pc:sldMkLst>
        <pc:spChg chg="mod">
          <ac:chgData name="CAO THI TRIEU VI" userId="1a55d0bf-e781-4ea5-8549-370b5719438e" providerId="ADAL" clId="{A401F30B-1705-4D2A-B80D-2564B3484D7B}" dt="2022-08-17T12:09:07.762" v="1274"/>
          <ac:spMkLst>
            <pc:docMk/>
            <pc:sldMk cId="1148573429" sldId="281"/>
            <ac:spMk id="5" creationId="{172AB535-AC5D-8A4F-AD0A-2CE7CBFB6ECF}"/>
          </ac:spMkLst>
        </pc:spChg>
        <pc:spChg chg="mod">
          <ac:chgData name="CAO THI TRIEU VI" userId="1a55d0bf-e781-4ea5-8549-370b5719438e" providerId="ADAL" clId="{A401F30B-1705-4D2A-B80D-2564B3484D7B}" dt="2022-08-17T12:10:30.120" v="1283" actId="255"/>
          <ac:spMkLst>
            <pc:docMk/>
            <pc:sldMk cId="1148573429" sldId="281"/>
            <ac:spMk id="7" creationId="{670A7209-A0FE-8FAC-A8EE-123A10074D75}"/>
          </ac:spMkLst>
        </pc:spChg>
        <pc:grpChg chg="add mod">
          <ac:chgData name="CAO THI TRIEU VI" userId="1a55d0bf-e781-4ea5-8549-370b5719438e" providerId="ADAL" clId="{A401F30B-1705-4D2A-B80D-2564B3484D7B}" dt="2022-08-17T12:09:07.762" v="1274"/>
          <ac:grpSpMkLst>
            <pc:docMk/>
            <pc:sldMk cId="1148573429" sldId="281"/>
            <ac:grpSpMk id="4" creationId="{FE567160-E143-B5D3-5C5C-938DA76D764C}"/>
          </ac:grpSpMkLst>
        </pc:grpChg>
        <pc:grpChg chg="del">
          <ac:chgData name="CAO THI TRIEU VI" userId="1a55d0bf-e781-4ea5-8549-370b5719438e" providerId="ADAL" clId="{A401F30B-1705-4D2A-B80D-2564B3484D7B}" dt="2022-08-17T12:09:02.548" v="1273" actId="478"/>
          <ac:grpSpMkLst>
            <pc:docMk/>
            <pc:sldMk cId="1148573429" sldId="281"/>
            <ac:grpSpMk id="10" creationId="{0F5AE2B0-D818-9583-5BBA-A548582BD622}"/>
          </ac:grpSpMkLst>
        </pc:grpChg>
        <pc:picChg chg="mod">
          <ac:chgData name="CAO THI TRIEU VI" userId="1a55d0bf-e781-4ea5-8549-370b5719438e" providerId="ADAL" clId="{A401F30B-1705-4D2A-B80D-2564B3484D7B}" dt="2022-08-17T12:09:07.762" v="1274"/>
          <ac:picMkLst>
            <pc:docMk/>
            <pc:sldMk cId="1148573429" sldId="281"/>
            <ac:picMk id="8" creationId="{AD0203CF-CC8D-82F0-8F1C-C2427E17D65E}"/>
          </ac:picMkLst>
        </pc:picChg>
      </pc:sldChg>
      <pc:sldChg chg="addSp delSp modSp add mod ord modTransition addAnim delAnim modAnim">
        <pc:chgData name="CAO THI TRIEU VI" userId="1a55d0bf-e781-4ea5-8549-370b5719438e" providerId="ADAL" clId="{A401F30B-1705-4D2A-B80D-2564B3484D7B}" dt="2022-08-18T08:34:29.960" v="3713"/>
        <pc:sldMkLst>
          <pc:docMk/>
          <pc:sldMk cId="1470478488" sldId="282"/>
        </pc:sldMkLst>
        <pc:spChg chg="add mod">
          <ac:chgData name="CAO THI TRIEU VI" userId="1a55d0bf-e781-4ea5-8549-370b5719438e" providerId="ADAL" clId="{A401F30B-1705-4D2A-B80D-2564B3484D7B}" dt="2022-08-18T08:34:29.960" v="3713"/>
          <ac:spMkLst>
            <pc:docMk/>
            <pc:sldMk cId="1470478488" sldId="282"/>
            <ac:spMk id="4" creationId="{3FAFC9C0-37BD-B1E3-AC35-74B953068A19}"/>
          </ac:spMkLst>
        </pc:spChg>
        <pc:spChg chg="del">
          <ac:chgData name="CAO THI TRIEU VI" userId="1a55d0bf-e781-4ea5-8549-370b5719438e" providerId="ADAL" clId="{A401F30B-1705-4D2A-B80D-2564B3484D7B}" dt="2022-08-17T12:11:50.461" v="1289" actId="478"/>
          <ac:spMkLst>
            <pc:docMk/>
            <pc:sldMk cId="1470478488" sldId="282"/>
            <ac:spMk id="4" creationId="{81E09C66-0CA8-E857-BF1A-BFB70C4704ED}"/>
          </ac:spMkLst>
        </pc:spChg>
        <pc:spChg chg="del">
          <ac:chgData name="CAO THI TRIEU VI" userId="1a55d0bf-e781-4ea5-8549-370b5719438e" providerId="ADAL" clId="{A401F30B-1705-4D2A-B80D-2564B3484D7B}" dt="2022-08-17T12:11:49.651" v="1288" actId="478"/>
          <ac:spMkLst>
            <pc:docMk/>
            <pc:sldMk cId="1470478488" sldId="282"/>
            <ac:spMk id="6" creationId="{46CFBF1D-8F36-FF4F-343F-D51996BF21FC}"/>
          </ac:spMkLst>
        </pc:spChg>
        <pc:spChg chg="mod">
          <ac:chgData name="CAO THI TRIEU VI" userId="1a55d0bf-e781-4ea5-8549-370b5719438e" providerId="ADAL" clId="{A401F30B-1705-4D2A-B80D-2564B3484D7B}" dt="2022-08-17T12:12:00.274" v="1292"/>
          <ac:spMkLst>
            <pc:docMk/>
            <pc:sldMk cId="1470478488" sldId="282"/>
            <ac:spMk id="7" creationId="{8542A847-1992-88B2-E07B-3B13521509DB}"/>
          </ac:spMkLst>
        </pc:spChg>
        <pc:spChg chg="add del mod">
          <ac:chgData name="CAO THI TRIEU VI" userId="1a55d0bf-e781-4ea5-8549-370b5719438e" providerId="ADAL" clId="{A401F30B-1705-4D2A-B80D-2564B3484D7B}" dt="2022-08-18T08:34:20.060" v="3712" actId="21"/>
          <ac:spMkLst>
            <pc:docMk/>
            <pc:sldMk cId="1470478488" sldId="282"/>
            <ac:spMk id="13" creationId="{06FBCA30-BFE7-CD75-360C-C29EB0CDC48A}"/>
          </ac:spMkLst>
        </pc:spChg>
        <pc:grpChg chg="add mod">
          <ac:chgData name="CAO THI TRIEU VI" userId="1a55d0bf-e781-4ea5-8549-370b5719438e" providerId="ADAL" clId="{A401F30B-1705-4D2A-B80D-2564B3484D7B}" dt="2022-08-17T12:12:11.831" v="1294" actId="1076"/>
          <ac:grpSpMkLst>
            <pc:docMk/>
            <pc:sldMk cId="1470478488" sldId="282"/>
            <ac:grpSpMk id="5" creationId="{284B601C-228A-57A2-D41B-533A7537E0F9}"/>
          </ac:grpSpMkLst>
        </pc:grpChg>
        <pc:grpChg chg="del">
          <ac:chgData name="CAO THI TRIEU VI" userId="1a55d0bf-e781-4ea5-8549-370b5719438e" providerId="ADAL" clId="{A401F30B-1705-4D2A-B80D-2564B3484D7B}" dt="2022-08-17T12:11:51.511" v="1290" actId="478"/>
          <ac:grpSpMkLst>
            <pc:docMk/>
            <pc:sldMk cId="1470478488" sldId="282"/>
            <ac:grpSpMk id="10" creationId="{0F5AE2B0-D818-9583-5BBA-A548582BD622}"/>
          </ac:grpSpMkLst>
        </pc:grpChg>
        <pc:picChg chg="mod">
          <ac:chgData name="CAO THI TRIEU VI" userId="1a55d0bf-e781-4ea5-8549-370b5719438e" providerId="ADAL" clId="{A401F30B-1705-4D2A-B80D-2564B3484D7B}" dt="2022-08-17T12:12:00.274" v="1292"/>
          <ac:picMkLst>
            <pc:docMk/>
            <pc:sldMk cId="1470478488" sldId="282"/>
            <ac:picMk id="8" creationId="{D5B4B1A9-3D5A-E10F-E4BA-6DEB3ACBD829}"/>
          </ac:picMkLst>
        </pc:picChg>
        <pc:picChg chg="mod">
          <ac:chgData name="CAO THI TRIEU VI" userId="1a55d0bf-e781-4ea5-8549-370b5719438e" providerId="ADAL" clId="{A401F30B-1705-4D2A-B80D-2564B3484D7B}" dt="2022-08-17T12:11:53.701" v="1291" actId="14100"/>
          <ac:picMkLst>
            <pc:docMk/>
            <pc:sldMk cId="1470478488" sldId="282"/>
            <ac:picMk id="9" creationId="{C3841911-75E6-D488-ECF2-746A8FD9B82B}"/>
          </ac:picMkLst>
        </pc:picChg>
      </pc:sldChg>
      <pc:sldChg chg="addSp delSp modSp add mod ord modTransition addAnim delAnim modAnim">
        <pc:chgData name="CAO THI TRIEU VI" userId="1a55d0bf-e781-4ea5-8549-370b5719438e" providerId="ADAL" clId="{A401F30B-1705-4D2A-B80D-2564B3484D7B}" dt="2022-08-17T15:04:00.780" v="3454"/>
        <pc:sldMkLst>
          <pc:docMk/>
          <pc:sldMk cId="988197181" sldId="283"/>
        </pc:sldMkLst>
        <pc:spChg chg="mod">
          <ac:chgData name="CAO THI TRIEU VI" userId="1a55d0bf-e781-4ea5-8549-370b5719438e" providerId="ADAL" clId="{A401F30B-1705-4D2A-B80D-2564B3484D7B}" dt="2022-08-17T12:14:24.269" v="1360" actId="1076"/>
          <ac:spMkLst>
            <pc:docMk/>
            <pc:sldMk cId="988197181" sldId="283"/>
            <ac:spMk id="4" creationId="{81E09C66-0CA8-E857-BF1A-BFB70C4704ED}"/>
          </ac:spMkLst>
        </pc:spChg>
        <pc:spChg chg="add del mod">
          <ac:chgData name="CAO THI TRIEU VI" userId="1a55d0bf-e781-4ea5-8549-370b5719438e" providerId="ADAL" clId="{A401F30B-1705-4D2A-B80D-2564B3484D7B}" dt="2022-08-17T12:15:17.738" v="1407" actId="13926"/>
          <ac:spMkLst>
            <pc:docMk/>
            <pc:sldMk cId="988197181" sldId="283"/>
            <ac:spMk id="6" creationId="{46CFBF1D-8F36-FF4F-343F-D51996BF21FC}"/>
          </ac:spMkLst>
        </pc:spChg>
        <pc:spChg chg="mod">
          <ac:chgData name="CAO THI TRIEU VI" userId="1a55d0bf-e781-4ea5-8549-370b5719438e" providerId="ADAL" clId="{A401F30B-1705-4D2A-B80D-2564B3484D7B}" dt="2022-08-17T12:14:08.898" v="1358" actId="20577"/>
          <ac:spMkLst>
            <pc:docMk/>
            <pc:sldMk cId="988197181" sldId="283"/>
            <ac:spMk id="11" creationId="{E8465D1E-5C00-A677-2E7C-7C45651E674D}"/>
          </ac:spMkLst>
        </pc:spChg>
        <pc:spChg chg="add del mod">
          <ac:chgData name="CAO THI TRIEU VI" userId="1a55d0bf-e781-4ea5-8549-370b5719438e" providerId="ADAL" clId="{A401F30B-1705-4D2A-B80D-2564B3484D7B}" dt="2022-08-17T12:19:15.093" v="1646" actId="21"/>
          <ac:spMkLst>
            <pc:docMk/>
            <pc:sldMk cId="988197181" sldId="283"/>
            <ac:spMk id="13" creationId="{4513E139-B69C-B623-95AD-6F83F38EC16A}"/>
          </ac:spMkLst>
        </pc:spChg>
        <pc:grpChg chg="del">
          <ac:chgData name="CAO THI TRIEU VI" userId="1a55d0bf-e781-4ea5-8549-370b5719438e" providerId="ADAL" clId="{A401F30B-1705-4D2A-B80D-2564B3484D7B}" dt="2022-08-17T12:13:49.828" v="1353" actId="478"/>
          <ac:grpSpMkLst>
            <pc:docMk/>
            <pc:sldMk cId="988197181" sldId="283"/>
            <ac:grpSpMk id="5" creationId="{A6920D7E-A5F9-38CD-DC74-0CC4B9E4E404}"/>
          </ac:grpSpMkLst>
        </pc:grpChg>
        <pc:grpChg chg="add mod">
          <ac:chgData name="CAO THI TRIEU VI" userId="1a55d0bf-e781-4ea5-8549-370b5719438e" providerId="ADAL" clId="{A401F30B-1705-4D2A-B80D-2564B3484D7B}" dt="2022-08-17T12:14:06.737" v="1357" actId="1076"/>
          <ac:grpSpMkLst>
            <pc:docMk/>
            <pc:sldMk cId="988197181" sldId="283"/>
            <ac:grpSpMk id="10" creationId="{5937C727-87E3-B183-9F09-13AC9B8C146A}"/>
          </ac:grpSpMkLst>
        </pc:grpChg>
        <pc:picChg chg="mod">
          <ac:chgData name="CAO THI TRIEU VI" userId="1a55d0bf-e781-4ea5-8549-370b5719438e" providerId="ADAL" clId="{A401F30B-1705-4D2A-B80D-2564B3484D7B}" dt="2022-08-17T12:14:02.758" v="1356"/>
          <ac:picMkLst>
            <pc:docMk/>
            <pc:sldMk cId="988197181" sldId="283"/>
            <ac:picMk id="12" creationId="{4B4A4776-5CE5-FBA7-FC3D-D63162CA496E}"/>
          </ac:picMkLst>
        </pc:picChg>
      </pc:sldChg>
      <pc:sldChg chg="addSp delSp modSp add mod ord addAnim delAnim modAnim">
        <pc:chgData name="CAO THI TRIEU VI" userId="1a55d0bf-e781-4ea5-8549-370b5719438e" providerId="ADAL" clId="{A401F30B-1705-4D2A-B80D-2564B3484D7B}" dt="2022-08-18T08:34:16.214" v="3711" actId="478"/>
        <pc:sldMkLst>
          <pc:docMk/>
          <pc:sldMk cId="2770542882" sldId="284"/>
        </pc:sldMkLst>
        <pc:spChg chg="mod">
          <ac:chgData name="CAO THI TRIEU VI" userId="1a55d0bf-e781-4ea5-8549-370b5719438e" providerId="ADAL" clId="{A401F30B-1705-4D2A-B80D-2564B3484D7B}" dt="2022-08-17T14:24:06.721" v="1738" actId="255"/>
          <ac:spMkLst>
            <pc:docMk/>
            <pc:sldMk cId="2770542882" sldId="284"/>
            <ac:spMk id="7" creationId="{670A7209-A0FE-8FAC-A8EE-123A10074D75}"/>
          </ac:spMkLst>
        </pc:spChg>
        <pc:spChg chg="mod">
          <ac:chgData name="CAO THI TRIEU VI" userId="1a55d0bf-e781-4ea5-8549-370b5719438e" providerId="ADAL" clId="{A401F30B-1705-4D2A-B80D-2564B3484D7B}" dt="2022-08-17T12:16:06.697" v="1416"/>
          <ac:spMkLst>
            <pc:docMk/>
            <pc:sldMk cId="2770542882" sldId="284"/>
            <ac:spMk id="10" creationId="{B3EB72E2-4CB6-8983-45A0-7088BFB56DBC}"/>
          </ac:spMkLst>
        </pc:spChg>
        <pc:spChg chg="add del mod">
          <ac:chgData name="CAO THI TRIEU VI" userId="1a55d0bf-e781-4ea5-8549-370b5719438e" providerId="ADAL" clId="{A401F30B-1705-4D2A-B80D-2564B3484D7B}" dt="2022-08-18T08:34:16.214" v="3711" actId="478"/>
          <ac:spMkLst>
            <pc:docMk/>
            <pc:sldMk cId="2770542882" sldId="284"/>
            <ac:spMk id="12" creationId="{A652DBE1-77B1-9F55-2030-7ABACE07B6F6}"/>
          </ac:spMkLst>
        </pc:spChg>
        <pc:grpChg chg="del">
          <ac:chgData name="CAO THI TRIEU VI" userId="1a55d0bf-e781-4ea5-8549-370b5719438e" providerId="ADAL" clId="{A401F30B-1705-4D2A-B80D-2564B3484D7B}" dt="2022-08-17T12:15:58.899" v="1414" actId="478"/>
          <ac:grpSpMkLst>
            <pc:docMk/>
            <pc:sldMk cId="2770542882" sldId="284"/>
            <ac:grpSpMk id="4" creationId="{FE567160-E143-B5D3-5C5C-938DA76D764C}"/>
          </ac:grpSpMkLst>
        </pc:grpChg>
        <pc:grpChg chg="add mod">
          <ac:chgData name="CAO THI TRIEU VI" userId="1a55d0bf-e781-4ea5-8549-370b5719438e" providerId="ADAL" clId="{A401F30B-1705-4D2A-B80D-2564B3484D7B}" dt="2022-08-17T12:16:06.697" v="1416"/>
          <ac:grpSpMkLst>
            <pc:docMk/>
            <pc:sldMk cId="2770542882" sldId="284"/>
            <ac:grpSpMk id="9" creationId="{431F49D7-C471-D6C5-5D39-034165F6B4B6}"/>
          </ac:grpSpMkLst>
        </pc:grpChg>
        <pc:picChg chg="mod">
          <ac:chgData name="CAO THI TRIEU VI" userId="1a55d0bf-e781-4ea5-8549-370b5719438e" providerId="ADAL" clId="{A401F30B-1705-4D2A-B80D-2564B3484D7B}" dt="2022-08-17T12:16:06.697" v="1416"/>
          <ac:picMkLst>
            <pc:docMk/>
            <pc:sldMk cId="2770542882" sldId="284"/>
            <ac:picMk id="11" creationId="{39443539-82F1-7EEB-218E-BA98D1587983}"/>
          </ac:picMkLst>
        </pc:picChg>
      </pc:sldChg>
      <pc:sldChg chg="delSp modSp add mod ord delAnim modAnim">
        <pc:chgData name="CAO THI TRIEU VI" userId="1a55d0bf-e781-4ea5-8549-370b5719438e" providerId="ADAL" clId="{A401F30B-1705-4D2A-B80D-2564B3484D7B}" dt="2022-08-18T08:33:45.818" v="3706" actId="478"/>
        <pc:sldMkLst>
          <pc:docMk/>
          <pc:sldMk cId="1664849002" sldId="285"/>
        </pc:sldMkLst>
        <pc:spChg chg="mod">
          <ac:chgData name="CAO THI TRIEU VI" userId="1a55d0bf-e781-4ea5-8549-370b5719438e" providerId="ADAL" clId="{A401F30B-1705-4D2A-B80D-2564B3484D7B}" dt="2022-08-17T14:26:05.332" v="1798" actId="14100"/>
          <ac:spMkLst>
            <pc:docMk/>
            <pc:sldMk cId="1664849002" sldId="285"/>
            <ac:spMk id="7" creationId="{670A7209-A0FE-8FAC-A8EE-123A10074D75}"/>
          </ac:spMkLst>
        </pc:spChg>
        <pc:spChg chg="mod">
          <ac:chgData name="CAO THI TRIEU VI" userId="1a55d0bf-e781-4ea5-8549-370b5719438e" providerId="ADAL" clId="{A401F30B-1705-4D2A-B80D-2564B3484D7B}" dt="2022-08-17T14:19:22.927" v="1717" actId="20577"/>
          <ac:spMkLst>
            <pc:docMk/>
            <pc:sldMk cId="1664849002" sldId="285"/>
            <ac:spMk id="10" creationId="{B3EB72E2-4CB6-8983-45A0-7088BFB56DBC}"/>
          </ac:spMkLst>
        </pc:spChg>
        <pc:spChg chg="del">
          <ac:chgData name="CAO THI TRIEU VI" userId="1a55d0bf-e781-4ea5-8549-370b5719438e" providerId="ADAL" clId="{A401F30B-1705-4D2A-B80D-2564B3484D7B}" dt="2022-08-18T08:33:45.818" v="3706" actId="478"/>
          <ac:spMkLst>
            <pc:docMk/>
            <pc:sldMk cId="1664849002" sldId="285"/>
            <ac:spMk id="12" creationId="{A652DBE1-77B1-9F55-2030-7ABACE07B6F6}"/>
          </ac:spMkLst>
        </pc:spChg>
      </pc:sldChg>
      <pc:sldChg chg="add del">
        <pc:chgData name="CAO THI TRIEU VI" userId="1a55d0bf-e781-4ea5-8549-370b5719438e" providerId="ADAL" clId="{A401F30B-1705-4D2A-B80D-2564B3484D7B}" dt="2022-08-17T12:18:14.953" v="1584" actId="47"/>
        <pc:sldMkLst>
          <pc:docMk/>
          <pc:sldMk cId="3339451630" sldId="285"/>
        </pc:sldMkLst>
      </pc:sldChg>
      <pc:sldChg chg="addSp delSp modSp add del mod ord delAnim modAnim">
        <pc:chgData name="CAO THI TRIEU VI" userId="1a55d0bf-e781-4ea5-8549-370b5719438e" providerId="ADAL" clId="{A401F30B-1705-4D2A-B80D-2564B3484D7B}" dt="2022-08-18T08:34:46.408" v="3716" actId="47"/>
        <pc:sldMkLst>
          <pc:docMk/>
          <pc:sldMk cId="2533719635" sldId="286"/>
        </pc:sldMkLst>
        <pc:spChg chg="mod">
          <ac:chgData name="CAO THI TRIEU VI" userId="1a55d0bf-e781-4ea5-8549-370b5719438e" providerId="ADAL" clId="{A401F30B-1705-4D2A-B80D-2564B3484D7B}" dt="2022-08-17T14:27:53.991" v="1803"/>
          <ac:spMkLst>
            <pc:docMk/>
            <pc:sldMk cId="2533719635" sldId="286"/>
            <ac:spMk id="6" creationId="{388C5408-57B2-1B25-C4EC-8B46728517B9}"/>
          </ac:spMkLst>
        </pc:spChg>
        <pc:spChg chg="del mod">
          <ac:chgData name="CAO THI TRIEU VI" userId="1a55d0bf-e781-4ea5-8549-370b5719438e" providerId="ADAL" clId="{A401F30B-1705-4D2A-B80D-2564B3484D7B}" dt="2022-08-18T08:34:42.574" v="3714" actId="21"/>
          <ac:spMkLst>
            <pc:docMk/>
            <pc:sldMk cId="2533719635" sldId="286"/>
            <ac:spMk id="13" creationId="{06FBCA30-BFE7-CD75-360C-C29EB0CDC48A}"/>
          </ac:spMkLst>
        </pc:spChg>
        <pc:grpChg chg="add del mod">
          <ac:chgData name="CAO THI TRIEU VI" userId="1a55d0bf-e781-4ea5-8549-370b5719438e" providerId="ADAL" clId="{A401F30B-1705-4D2A-B80D-2564B3484D7B}" dt="2022-08-18T08:34:44.132" v="3715" actId="478"/>
          <ac:grpSpMkLst>
            <pc:docMk/>
            <pc:sldMk cId="2533719635" sldId="286"/>
            <ac:grpSpMk id="4" creationId="{F39E1B98-20EB-AB39-124C-10B36B4FCFA5}"/>
          </ac:grpSpMkLst>
        </pc:grpChg>
        <pc:grpChg chg="del">
          <ac:chgData name="CAO THI TRIEU VI" userId="1a55d0bf-e781-4ea5-8549-370b5719438e" providerId="ADAL" clId="{A401F30B-1705-4D2A-B80D-2564B3484D7B}" dt="2022-08-17T14:27:42.137" v="1802" actId="478"/>
          <ac:grpSpMkLst>
            <pc:docMk/>
            <pc:sldMk cId="2533719635" sldId="286"/>
            <ac:grpSpMk id="5" creationId="{284B601C-228A-57A2-D41B-533A7537E0F9}"/>
          </ac:grpSpMkLst>
        </pc:grpChg>
        <pc:picChg chg="mod">
          <ac:chgData name="CAO THI TRIEU VI" userId="1a55d0bf-e781-4ea5-8549-370b5719438e" providerId="ADAL" clId="{A401F30B-1705-4D2A-B80D-2564B3484D7B}" dt="2022-08-17T14:28:10.155" v="1808" actId="1076"/>
          <ac:picMkLst>
            <pc:docMk/>
            <pc:sldMk cId="2533719635" sldId="286"/>
            <ac:picMk id="10" creationId="{837DAEE4-1EF9-E623-0388-35E8CD62D552}"/>
          </ac:picMkLst>
        </pc:picChg>
      </pc:sldChg>
      <pc:sldChg chg="addSp delSp modSp add mod ord delAnim modAnim">
        <pc:chgData name="CAO THI TRIEU VI" userId="1a55d0bf-e781-4ea5-8549-370b5719438e" providerId="ADAL" clId="{A401F30B-1705-4D2A-B80D-2564B3484D7B}" dt="2022-08-18T08:35:19.945" v="3725" actId="404"/>
        <pc:sldMkLst>
          <pc:docMk/>
          <pc:sldMk cId="1210403566" sldId="287"/>
        </pc:sldMkLst>
        <pc:spChg chg="mod">
          <ac:chgData name="CAO THI TRIEU VI" userId="1a55d0bf-e781-4ea5-8549-370b5719438e" providerId="ADAL" clId="{A401F30B-1705-4D2A-B80D-2564B3484D7B}" dt="2022-08-17T14:29:24.290" v="1819" actId="1076"/>
          <ac:spMkLst>
            <pc:docMk/>
            <pc:sldMk cId="1210403566" sldId="287"/>
            <ac:spMk id="4" creationId="{81E09C66-0CA8-E857-BF1A-BFB70C4704ED}"/>
          </ac:spMkLst>
        </pc:spChg>
        <pc:spChg chg="mod">
          <ac:chgData name="CAO THI TRIEU VI" userId="1a55d0bf-e781-4ea5-8549-370b5719438e" providerId="ADAL" clId="{A401F30B-1705-4D2A-B80D-2564B3484D7B}" dt="2022-08-17T14:29:10.188" v="1814"/>
          <ac:spMkLst>
            <pc:docMk/>
            <pc:sldMk cId="1210403566" sldId="287"/>
            <ac:spMk id="6" creationId="{DFA2CA64-B084-DE88-DB95-3D451852AD5E}"/>
          </ac:spMkLst>
        </pc:spChg>
        <pc:spChg chg="add mod">
          <ac:chgData name="CAO THI TRIEU VI" userId="1a55d0bf-e781-4ea5-8549-370b5719438e" providerId="ADAL" clId="{A401F30B-1705-4D2A-B80D-2564B3484D7B}" dt="2022-08-18T08:35:19.945" v="3725" actId="404"/>
          <ac:spMkLst>
            <pc:docMk/>
            <pc:sldMk cId="1210403566" sldId="287"/>
            <ac:spMk id="8" creationId="{D6F0ADF0-F5B5-25B9-EEB8-A00C74565D9D}"/>
          </ac:spMkLst>
        </pc:spChg>
        <pc:spChg chg="mod">
          <ac:chgData name="CAO THI TRIEU VI" userId="1a55d0bf-e781-4ea5-8549-370b5719438e" providerId="ADAL" clId="{A401F30B-1705-4D2A-B80D-2564B3484D7B}" dt="2022-08-17T14:29:41.375" v="1822" actId="13926"/>
          <ac:spMkLst>
            <pc:docMk/>
            <pc:sldMk cId="1210403566" sldId="287"/>
            <ac:spMk id="13" creationId="{1BAD0DBD-5FDF-EB05-C6DD-09AA430AB59A}"/>
          </ac:spMkLst>
        </pc:spChg>
        <pc:grpChg chg="add mod">
          <ac:chgData name="CAO THI TRIEU VI" userId="1a55d0bf-e781-4ea5-8549-370b5719438e" providerId="ADAL" clId="{A401F30B-1705-4D2A-B80D-2564B3484D7B}" dt="2022-08-18T08:35:03.857" v="3719" actId="1076"/>
          <ac:grpSpMkLst>
            <pc:docMk/>
            <pc:sldMk cId="1210403566" sldId="287"/>
            <ac:grpSpMk id="5" creationId="{4754D533-11AF-F681-795C-4EEF0D1994CD}"/>
          </ac:grpSpMkLst>
        </pc:grpChg>
        <pc:grpChg chg="del">
          <ac:chgData name="CAO THI TRIEU VI" userId="1a55d0bf-e781-4ea5-8549-370b5719438e" providerId="ADAL" clId="{A401F30B-1705-4D2A-B80D-2564B3484D7B}" dt="2022-08-17T14:29:03.657" v="1813" actId="478"/>
          <ac:grpSpMkLst>
            <pc:docMk/>
            <pc:sldMk cId="1210403566" sldId="287"/>
            <ac:grpSpMk id="14" creationId="{B713518A-D849-510C-94AA-A51AA3348D9A}"/>
          </ac:grpSpMkLst>
        </pc:grpChg>
        <pc:picChg chg="mod">
          <ac:chgData name="CAO THI TRIEU VI" userId="1a55d0bf-e781-4ea5-8549-370b5719438e" providerId="ADAL" clId="{A401F30B-1705-4D2A-B80D-2564B3484D7B}" dt="2022-08-17T14:29:10.188" v="1814"/>
          <ac:picMkLst>
            <pc:docMk/>
            <pc:sldMk cId="1210403566" sldId="287"/>
            <ac:picMk id="7" creationId="{18502EFD-417C-111A-B822-5F1F20D47F88}"/>
          </ac:picMkLst>
        </pc:picChg>
      </pc:sldChg>
      <pc:sldChg chg="addSp delSp modSp add mod ord delAnim modAnim">
        <pc:chgData name="CAO THI TRIEU VI" userId="1a55d0bf-e781-4ea5-8549-370b5719438e" providerId="ADAL" clId="{A401F30B-1705-4D2A-B80D-2564B3484D7B}" dt="2022-08-18T08:35:27.328" v="3726" actId="478"/>
        <pc:sldMkLst>
          <pc:docMk/>
          <pc:sldMk cId="2911078333" sldId="288"/>
        </pc:sldMkLst>
        <pc:spChg chg="mod">
          <ac:chgData name="CAO THI TRIEU VI" userId="1a55d0bf-e781-4ea5-8549-370b5719438e" providerId="ADAL" clId="{A401F30B-1705-4D2A-B80D-2564B3484D7B}" dt="2022-08-17T14:30:12.588" v="1828"/>
          <ac:spMkLst>
            <pc:docMk/>
            <pc:sldMk cId="2911078333" sldId="288"/>
            <ac:spMk id="5" creationId="{381298F8-903A-143A-C97F-6E3F8BA22F04}"/>
          </ac:spMkLst>
        </pc:spChg>
        <pc:spChg chg="mod">
          <ac:chgData name="CAO THI TRIEU VI" userId="1a55d0bf-e781-4ea5-8549-370b5719438e" providerId="ADAL" clId="{A401F30B-1705-4D2A-B80D-2564B3484D7B}" dt="2022-08-17T14:31:23.419" v="1845" actId="20577"/>
          <ac:spMkLst>
            <pc:docMk/>
            <pc:sldMk cId="2911078333" sldId="288"/>
            <ac:spMk id="7" creationId="{670A7209-A0FE-8FAC-A8EE-123A10074D75}"/>
          </ac:spMkLst>
        </pc:spChg>
        <pc:spChg chg="del mod">
          <ac:chgData name="CAO THI TRIEU VI" userId="1a55d0bf-e781-4ea5-8549-370b5719438e" providerId="ADAL" clId="{A401F30B-1705-4D2A-B80D-2564B3484D7B}" dt="2022-08-18T08:35:27.328" v="3726" actId="478"/>
          <ac:spMkLst>
            <pc:docMk/>
            <pc:sldMk cId="2911078333" sldId="288"/>
            <ac:spMk id="12" creationId="{A652DBE1-77B1-9F55-2030-7ABACE07B6F6}"/>
          </ac:spMkLst>
        </pc:spChg>
        <pc:grpChg chg="add mod">
          <ac:chgData name="CAO THI TRIEU VI" userId="1a55d0bf-e781-4ea5-8549-370b5719438e" providerId="ADAL" clId="{A401F30B-1705-4D2A-B80D-2564B3484D7B}" dt="2022-08-17T14:30:15.611" v="1829" actId="1076"/>
          <ac:grpSpMkLst>
            <pc:docMk/>
            <pc:sldMk cId="2911078333" sldId="288"/>
            <ac:grpSpMk id="4" creationId="{41499648-BDA3-D78C-6291-E3DB967CAD9C}"/>
          </ac:grpSpMkLst>
        </pc:grpChg>
        <pc:grpChg chg="del">
          <ac:chgData name="CAO THI TRIEU VI" userId="1a55d0bf-e781-4ea5-8549-370b5719438e" providerId="ADAL" clId="{A401F30B-1705-4D2A-B80D-2564B3484D7B}" dt="2022-08-17T14:30:06.841" v="1827" actId="478"/>
          <ac:grpSpMkLst>
            <pc:docMk/>
            <pc:sldMk cId="2911078333" sldId="288"/>
            <ac:grpSpMk id="9" creationId="{431F49D7-C471-D6C5-5D39-034165F6B4B6}"/>
          </ac:grpSpMkLst>
        </pc:grpChg>
        <pc:picChg chg="mod">
          <ac:chgData name="CAO THI TRIEU VI" userId="1a55d0bf-e781-4ea5-8549-370b5719438e" providerId="ADAL" clId="{A401F30B-1705-4D2A-B80D-2564B3484D7B}" dt="2022-08-17T14:31:30.407" v="1846" actId="1076"/>
          <ac:picMkLst>
            <pc:docMk/>
            <pc:sldMk cId="2911078333" sldId="288"/>
            <ac:picMk id="6" creationId="{4879D1D5-1ABD-180B-80E9-DF5B6AA1BB8F}"/>
          </ac:picMkLst>
        </pc:picChg>
        <pc:picChg chg="mod">
          <ac:chgData name="CAO THI TRIEU VI" userId="1a55d0bf-e781-4ea5-8549-370b5719438e" providerId="ADAL" clId="{A401F30B-1705-4D2A-B80D-2564B3484D7B}" dt="2022-08-17T14:30:12.588" v="1828"/>
          <ac:picMkLst>
            <pc:docMk/>
            <pc:sldMk cId="2911078333" sldId="288"/>
            <ac:picMk id="8" creationId="{A36A04C5-18E0-3457-253B-E13900090E50}"/>
          </ac:picMkLst>
        </pc:picChg>
      </pc:sldChg>
      <pc:sldChg chg="delSp modSp add mod delAnim modAnim">
        <pc:chgData name="CAO THI TRIEU VI" userId="1a55d0bf-e781-4ea5-8549-370b5719438e" providerId="ADAL" clId="{A401F30B-1705-4D2A-B80D-2564B3484D7B}" dt="2022-08-17T16:01:10.598" v="3695"/>
        <pc:sldMkLst>
          <pc:docMk/>
          <pc:sldMk cId="3742098939" sldId="289"/>
        </pc:sldMkLst>
        <pc:spChg chg="mod topLvl">
          <ac:chgData name="CAO THI TRIEU VI" userId="1a55d0bf-e781-4ea5-8549-370b5719438e" providerId="ADAL" clId="{A401F30B-1705-4D2A-B80D-2564B3484D7B}" dt="2022-08-17T14:33:34.018" v="1945" actId="1076"/>
          <ac:spMkLst>
            <pc:docMk/>
            <pc:sldMk cId="3742098939" sldId="289"/>
            <ac:spMk id="5" creationId="{381298F8-903A-143A-C97F-6E3F8BA22F04}"/>
          </ac:spMkLst>
        </pc:spChg>
        <pc:spChg chg="mod">
          <ac:chgData name="CAO THI TRIEU VI" userId="1a55d0bf-e781-4ea5-8549-370b5719438e" providerId="ADAL" clId="{A401F30B-1705-4D2A-B80D-2564B3484D7B}" dt="2022-08-17T15:20:08.310" v="3586" actId="20577"/>
          <ac:spMkLst>
            <pc:docMk/>
            <pc:sldMk cId="3742098939" sldId="289"/>
            <ac:spMk id="7" creationId="{670A7209-A0FE-8FAC-A8EE-123A10074D75}"/>
          </ac:spMkLst>
        </pc:spChg>
        <pc:spChg chg="del">
          <ac:chgData name="CAO THI TRIEU VI" userId="1a55d0bf-e781-4ea5-8549-370b5719438e" providerId="ADAL" clId="{A401F30B-1705-4D2A-B80D-2564B3484D7B}" dt="2022-08-17T14:32:36.915" v="1850" actId="478"/>
          <ac:spMkLst>
            <pc:docMk/>
            <pc:sldMk cId="3742098939" sldId="289"/>
            <ac:spMk id="12" creationId="{A652DBE1-77B1-9F55-2030-7ABACE07B6F6}"/>
          </ac:spMkLst>
        </pc:spChg>
        <pc:grpChg chg="del">
          <ac:chgData name="CAO THI TRIEU VI" userId="1a55d0bf-e781-4ea5-8549-370b5719438e" providerId="ADAL" clId="{A401F30B-1705-4D2A-B80D-2564B3484D7B}" dt="2022-08-17T14:32:35.489" v="1849" actId="478"/>
          <ac:grpSpMkLst>
            <pc:docMk/>
            <pc:sldMk cId="3742098939" sldId="289"/>
            <ac:grpSpMk id="4" creationId="{41499648-BDA3-D78C-6291-E3DB967CAD9C}"/>
          </ac:grpSpMkLst>
        </pc:grpChg>
        <pc:picChg chg="mod">
          <ac:chgData name="CAO THI TRIEU VI" userId="1a55d0bf-e781-4ea5-8549-370b5719438e" providerId="ADAL" clId="{A401F30B-1705-4D2A-B80D-2564B3484D7B}" dt="2022-08-17T14:39:02.903" v="2663" actId="1076"/>
          <ac:picMkLst>
            <pc:docMk/>
            <pc:sldMk cId="3742098939" sldId="289"/>
            <ac:picMk id="6" creationId="{4879D1D5-1ABD-180B-80E9-DF5B6AA1BB8F}"/>
          </ac:picMkLst>
        </pc:picChg>
        <pc:picChg chg="del topLvl">
          <ac:chgData name="CAO THI TRIEU VI" userId="1a55d0bf-e781-4ea5-8549-370b5719438e" providerId="ADAL" clId="{A401F30B-1705-4D2A-B80D-2564B3484D7B}" dt="2022-08-17T14:32:35.489" v="1849" actId="478"/>
          <ac:picMkLst>
            <pc:docMk/>
            <pc:sldMk cId="3742098939" sldId="289"/>
            <ac:picMk id="8" creationId="{A36A04C5-18E0-3457-253B-E13900090E50}"/>
          </ac:picMkLst>
        </pc:picChg>
      </pc:sldChg>
      <pc:sldChg chg="addSp delSp modSp add mod ord modTransition delAnim modAnim">
        <pc:chgData name="CAO THI TRIEU VI" userId="1a55d0bf-e781-4ea5-8549-370b5719438e" providerId="ADAL" clId="{A401F30B-1705-4D2A-B80D-2564B3484D7B}" dt="2022-08-17T15:04:47.980" v="3456"/>
        <pc:sldMkLst>
          <pc:docMk/>
          <pc:sldMk cId="3493352435" sldId="290"/>
        </pc:sldMkLst>
        <pc:spChg chg="mod">
          <ac:chgData name="CAO THI TRIEU VI" userId="1a55d0bf-e781-4ea5-8549-370b5719438e" providerId="ADAL" clId="{A401F30B-1705-4D2A-B80D-2564B3484D7B}" dt="2022-08-17T14:41:44.442" v="2707" actId="1076"/>
          <ac:spMkLst>
            <pc:docMk/>
            <pc:sldMk cId="3493352435" sldId="290"/>
            <ac:spMk id="3" creationId="{8CC84326-19DE-7C98-7224-7C3460D4B9C0}"/>
          </ac:spMkLst>
        </pc:spChg>
        <pc:picChg chg="del">
          <ac:chgData name="CAO THI TRIEU VI" userId="1a55d0bf-e781-4ea5-8549-370b5719438e" providerId="ADAL" clId="{A401F30B-1705-4D2A-B80D-2564B3484D7B}" dt="2022-08-17T14:41:52.024" v="2708" actId="478"/>
          <ac:picMkLst>
            <pc:docMk/>
            <pc:sldMk cId="3493352435" sldId="290"/>
            <ac:picMk id="5" creationId="{2AC65329-0587-3D2C-3812-1E6509BB7968}"/>
          </ac:picMkLst>
        </pc:picChg>
        <pc:picChg chg="add mod">
          <ac:chgData name="CAO THI TRIEU VI" userId="1a55d0bf-e781-4ea5-8549-370b5719438e" providerId="ADAL" clId="{A401F30B-1705-4D2A-B80D-2564B3484D7B}" dt="2022-08-17T14:46:01.426" v="2713" actId="1076"/>
          <ac:picMkLst>
            <pc:docMk/>
            <pc:sldMk cId="3493352435" sldId="290"/>
            <ac:picMk id="6" creationId="{4DA273BE-EF25-6111-0891-EADC7F773CF3}"/>
          </ac:picMkLst>
        </pc:picChg>
        <pc:picChg chg="del">
          <ac:chgData name="CAO THI TRIEU VI" userId="1a55d0bf-e781-4ea5-8549-370b5719438e" providerId="ADAL" clId="{A401F30B-1705-4D2A-B80D-2564B3484D7B}" dt="2022-08-17T14:41:53.886" v="2710" actId="478"/>
          <ac:picMkLst>
            <pc:docMk/>
            <pc:sldMk cId="3493352435" sldId="290"/>
            <ac:picMk id="8" creationId="{46122409-C032-14A9-D17A-163C204AE656}"/>
          </ac:picMkLst>
        </pc:picChg>
        <pc:picChg chg="del">
          <ac:chgData name="CAO THI TRIEU VI" userId="1a55d0bf-e781-4ea5-8549-370b5719438e" providerId="ADAL" clId="{A401F30B-1705-4D2A-B80D-2564B3484D7B}" dt="2022-08-17T14:41:53.156" v="2709" actId="478"/>
          <ac:picMkLst>
            <pc:docMk/>
            <pc:sldMk cId="3493352435" sldId="290"/>
            <ac:picMk id="10" creationId="{5C07A5E7-0E24-068A-5C7A-C2FFBF7571E3}"/>
          </ac:picMkLst>
        </pc:picChg>
      </pc:sldChg>
      <pc:sldChg chg="addSp delSp modSp add mod ord modTransition delAnim modAnim">
        <pc:chgData name="CAO THI TRIEU VI" userId="1a55d0bf-e781-4ea5-8549-370b5719438e" providerId="ADAL" clId="{A401F30B-1705-4D2A-B80D-2564B3484D7B}" dt="2022-08-17T16:01:21.934" v="3696"/>
        <pc:sldMkLst>
          <pc:docMk/>
          <pc:sldMk cId="3118838446" sldId="291"/>
        </pc:sldMkLst>
        <pc:spChg chg="mod">
          <ac:chgData name="CAO THI TRIEU VI" userId="1a55d0bf-e781-4ea5-8549-370b5719438e" providerId="ADAL" clId="{A401F30B-1705-4D2A-B80D-2564B3484D7B}" dt="2022-08-17T15:20:31.590" v="3602" actId="20577"/>
          <ac:spMkLst>
            <pc:docMk/>
            <pc:sldMk cId="3118838446" sldId="291"/>
            <ac:spMk id="5" creationId="{381298F8-903A-143A-C97F-6E3F8BA22F04}"/>
          </ac:spMkLst>
        </pc:spChg>
        <pc:spChg chg="del mod">
          <ac:chgData name="CAO THI TRIEU VI" userId="1a55d0bf-e781-4ea5-8549-370b5719438e" providerId="ADAL" clId="{A401F30B-1705-4D2A-B80D-2564B3484D7B}" dt="2022-08-17T14:47:28.448" v="2726" actId="478"/>
          <ac:spMkLst>
            <pc:docMk/>
            <pc:sldMk cId="3118838446" sldId="291"/>
            <ac:spMk id="7" creationId="{670A7209-A0FE-8FAC-A8EE-123A10074D75}"/>
          </ac:spMkLst>
        </pc:spChg>
        <pc:spChg chg="add mod">
          <ac:chgData name="CAO THI TRIEU VI" userId="1a55d0bf-e781-4ea5-8549-370b5719438e" providerId="ADAL" clId="{A401F30B-1705-4D2A-B80D-2564B3484D7B}" dt="2022-08-17T14:49:55.875" v="3108" actId="14100"/>
          <ac:spMkLst>
            <pc:docMk/>
            <pc:sldMk cId="3118838446" sldId="291"/>
            <ac:spMk id="9" creationId="{8F158758-1D4F-2F17-5D55-35258537A729}"/>
          </ac:spMkLst>
        </pc:spChg>
        <pc:picChg chg="del">
          <ac:chgData name="CAO THI TRIEU VI" userId="1a55d0bf-e781-4ea5-8549-370b5719438e" providerId="ADAL" clId="{A401F30B-1705-4D2A-B80D-2564B3484D7B}" dt="2022-08-17T14:47:05.334" v="2720" actId="478"/>
          <ac:picMkLst>
            <pc:docMk/>
            <pc:sldMk cId="3118838446" sldId="291"/>
            <ac:picMk id="6" creationId="{4879D1D5-1ABD-180B-80E9-DF5B6AA1BB8F}"/>
          </ac:picMkLst>
        </pc:picChg>
        <pc:picChg chg="add mod">
          <ac:chgData name="CAO THI TRIEU VI" userId="1a55d0bf-e781-4ea5-8549-370b5719438e" providerId="ADAL" clId="{A401F30B-1705-4D2A-B80D-2564B3484D7B}" dt="2022-08-17T14:47:26.283" v="2725" actId="1076"/>
          <ac:picMkLst>
            <pc:docMk/>
            <pc:sldMk cId="3118838446" sldId="291"/>
            <ac:picMk id="8" creationId="{88DA0F19-BD2D-5C99-91D7-0495CC6D8EC4}"/>
          </ac:picMkLst>
        </pc:picChg>
      </pc:sldChg>
      <pc:sldChg chg="modSp add mod modTransition modAnim">
        <pc:chgData name="CAO THI TRIEU VI" userId="1a55d0bf-e781-4ea5-8549-370b5719438e" providerId="ADAL" clId="{A401F30B-1705-4D2A-B80D-2564B3484D7B}" dt="2022-08-17T16:01:29.136" v="3697"/>
        <pc:sldMkLst>
          <pc:docMk/>
          <pc:sldMk cId="970267768" sldId="292"/>
        </pc:sldMkLst>
        <pc:spChg chg="mod">
          <ac:chgData name="CAO THI TRIEU VI" userId="1a55d0bf-e781-4ea5-8549-370b5719438e" providerId="ADAL" clId="{A401F30B-1705-4D2A-B80D-2564B3484D7B}" dt="2022-08-17T14:50:57.758" v="3229" actId="20577"/>
          <ac:spMkLst>
            <pc:docMk/>
            <pc:sldMk cId="970267768" sldId="292"/>
            <ac:spMk id="5" creationId="{381298F8-903A-143A-C97F-6E3F8BA22F04}"/>
          </ac:spMkLst>
        </pc:spChg>
        <pc:spChg chg="mod">
          <ac:chgData name="CAO THI TRIEU VI" userId="1a55d0bf-e781-4ea5-8549-370b5719438e" providerId="ADAL" clId="{A401F30B-1705-4D2A-B80D-2564B3484D7B}" dt="2022-08-17T14:51:47.467" v="3237" actId="2711"/>
          <ac:spMkLst>
            <pc:docMk/>
            <pc:sldMk cId="970267768" sldId="292"/>
            <ac:spMk id="9" creationId="{8F158758-1D4F-2F17-5D55-35258537A729}"/>
          </ac:spMkLst>
        </pc:spChg>
      </pc:sldChg>
      <pc:sldChg chg="addSp delSp modSp add mod modTransition delAnim modAnim">
        <pc:chgData name="CAO THI TRIEU VI" userId="1a55d0bf-e781-4ea5-8549-370b5719438e" providerId="ADAL" clId="{A401F30B-1705-4D2A-B80D-2564B3484D7B}" dt="2022-08-17T15:21:36.186" v="3606"/>
        <pc:sldMkLst>
          <pc:docMk/>
          <pc:sldMk cId="2538660211" sldId="293"/>
        </pc:sldMkLst>
        <pc:spChg chg="del mod">
          <ac:chgData name="CAO THI TRIEU VI" userId="1a55d0bf-e781-4ea5-8549-370b5719438e" providerId="ADAL" clId="{A401F30B-1705-4D2A-B80D-2564B3484D7B}" dt="2022-08-17T14:52:45.976" v="3240" actId="478"/>
          <ac:spMkLst>
            <pc:docMk/>
            <pc:sldMk cId="2538660211" sldId="293"/>
            <ac:spMk id="5" creationId="{381298F8-903A-143A-C97F-6E3F8BA22F04}"/>
          </ac:spMkLst>
        </pc:spChg>
        <pc:spChg chg="add mod">
          <ac:chgData name="CAO THI TRIEU VI" userId="1a55d0bf-e781-4ea5-8549-370b5719438e" providerId="ADAL" clId="{A401F30B-1705-4D2A-B80D-2564B3484D7B}" dt="2022-08-17T14:53:36.055" v="3288" actId="20577"/>
          <ac:spMkLst>
            <pc:docMk/>
            <pc:sldMk cId="2538660211" sldId="293"/>
            <ac:spMk id="7" creationId="{7FE6071F-B0A3-D028-1298-4CF7CFA31642}"/>
          </ac:spMkLst>
        </pc:spChg>
        <pc:spChg chg="del">
          <ac:chgData name="CAO THI TRIEU VI" userId="1a55d0bf-e781-4ea5-8549-370b5719438e" providerId="ADAL" clId="{A401F30B-1705-4D2A-B80D-2564B3484D7B}" dt="2022-08-17T14:52:47.279" v="3241" actId="478"/>
          <ac:spMkLst>
            <pc:docMk/>
            <pc:sldMk cId="2538660211" sldId="293"/>
            <ac:spMk id="9" creationId="{8F158758-1D4F-2F17-5D55-35258537A729}"/>
          </ac:spMkLst>
        </pc:spChg>
        <pc:spChg chg="add del mod">
          <ac:chgData name="CAO THI TRIEU VI" userId="1a55d0bf-e781-4ea5-8549-370b5719438e" providerId="ADAL" clId="{A401F30B-1705-4D2A-B80D-2564B3484D7B}" dt="2022-08-17T14:54:07.357" v="3293" actId="478"/>
          <ac:spMkLst>
            <pc:docMk/>
            <pc:sldMk cId="2538660211" sldId="293"/>
            <ac:spMk id="10" creationId="{C8E8E194-7B44-31EB-D354-04A50A06D8FC}"/>
          </ac:spMkLst>
        </pc:spChg>
        <pc:spChg chg="add mod">
          <ac:chgData name="CAO THI TRIEU VI" userId="1a55d0bf-e781-4ea5-8549-370b5719438e" providerId="ADAL" clId="{A401F30B-1705-4D2A-B80D-2564B3484D7B}" dt="2022-08-17T14:57:31.534" v="3334" actId="207"/>
          <ac:spMkLst>
            <pc:docMk/>
            <pc:sldMk cId="2538660211" sldId="293"/>
            <ac:spMk id="11" creationId="{D15D43FA-D2D7-F33E-1256-38DD72FFBF9D}"/>
          </ac:spMkLst>
        </pc:spChg>
        <pc:picChg chg="add mod ord">
          <ac:chgData name="CAO THI TRIEU VI" userId="1a55d0bf-e781-4ea5-8549-370b5719438e" providerId="ADAL" clId="{A401F30B-1705-4D2A-B80D-2564B3484D7B}" dt="2022-08-17T14:54:28.649" v="3303" actId="166"/>
          <ac:picMkLst>
            <pc:docMk/>
            <pc:sldMk cId="2538660211" sldId="293"/>
            <ac:picMk id="6" creationId="{344EAE89-415F-EAC1-56C5-7895D7AF1CCD}"/>
          </ac:picMkLst>
        </pc:picChg>
        <pc:picChg chg="del">
          <ac:chgData name="CAO THI TRIEU VI" userId="1a55d0bf-e781-4ea5-8549-370b5719438e" providerId="ADAL" clId="{A401F30B-1705-4D2A-B80D-2564B3484D7B}" dt="2022-08-17T14:52:47.900" v="3242" actId="478"/>
          <ac:picMkLst>
            <pc:docMk/>
            <pc:sldMk cId="2538660211" sldId="293"/>
            <ac:picMk id="8" creationId="{88DA0F19-BD2D-5C99-91D7-0495CC6D8EC4}"/>
          </ac:picMkLst>
        </pc:picChg>
        <pc:cxnChg chg="add mod">
          <ac:chgData name="CAO THI TRIEU VI" userId="1a55d0bf-e781-4ea5-8549-370b5719438e" providerId="ADAL" clId="{A401F30B-1705-4D2A-B80D-2564B3484D7B}" dt="2022-08-17T14:55:04.032" v="3308" actId="1076"/>
          <ac:cxnSpMkLst>
            <pc:docMk/>
            <pc:sldMk cId="2538660211" sldId="293"/>
            <ac:cxnSpMk id="13" creationId="{84107D83-0AAD-4C55-8320-D5F5DA1BCFFD}"/>
          </ac:cxnSpMkLst>
        </pc:cxnChg>
        <pc:cxnChg chg="add mod">
          <ac:chgData name="CAO THI TRIEU VI" userId="1a55d0bf-e781-4ea5-8549-370b5719438e" providerId="ADAL" clId="{A401F30B-1705-4D2A-B80D-2564B3484D7B}" dt="2022-08-17T14:55:28.753" v="3310" actId="1076"/>
          <ac:cxnSpMkLst>
            <pc:docMk/>
            <pc:sldMk cId="2538660211" sldId="293"/>
            <ac:cxnSpMk id="14" creationId="{470B1B0E-B37D-979D-3FD9-DB21C74C0C7D}"/>
          </ac:cxnSpMkLst>
        </pc:cxnChg>
        <pc:cxnChg chg="add mod">
          <ac:chgData name="CAO THI TRIEU VI" userId="1a55d0bf-e781-4ea5-8549-370b5719438e" providerId="ADAL" clId="{A401F30B-1705-4D2A-B80D-2564B3484D7B}" dt="2022-08-17T14:55:41.507" v="3312" actId="1076"/>
          <ac:cxnSpMkLst>
            <pc:docMk/>
            <pc:sldMk cId="2538660211" sldId="293"/>
            <ac:cxnSpMk id="15" creationId="{4D4B41A7-EBA5-D8D1-4EEA-21156658B164}"/>
          </ac:cxnSpMkLst>
        </pc:cxnChg>
        <pc:cxnChg chg="add mod">
          <ac:chgData name="CAO THI TRIEU VI" userId="1a55d0bf-e781-4ea5-8549-370b5719438e" providerId="ADAL" clId="{A401F30B-1705-4D2A-B80D-2564B3484D7B}" dt="2022-08-17T14:55:51.188" v="3315" actId="1076"/>
          <ac:cxnSpMkLst>
            <pc:docMk/>
            <pc:sldMk cId="2538660211" sldId="293"/>
            <ac:cxnSpMk id="16" creationId="{580BCCC4-5C0D-6B38-E0BB-6BF3E541F88E}"/>
          </ac:cxnSpMkLst>
        </pc:cxnChg>
        <pc:cxnChg chg="add mod">
          <ac:chgData name="CAO THI TRIEU VI" userId="1a55d0bf-e781-4ea5-8549-370b5719438e" providerId="ADAL" clId="{A401F30B-1705-4D2A-B80D-2564B3484D7B}" dt="2022-08-17T14:55:58.831" v="3317" actId="1076"/>
          <ac:cxnSpMkLst>
            <pc:docMk/>
            <pc:sldMk cId="2538660211" sldId="293"/>
            <ac:cxnSpMk id="17" creationId="{08160703-C3F7-0D5B-F456-41A7FAB33146}"/>
          </ac:cxnSpMkLst>
        </pc:cxnChg>
        <pc:cxnChg chg="add mod">
          <ac:chgData name="CAO THI TRIEU VI" userId="1a55d0bf-e781-4ea5-8549-370b5719438e" providerId="ADAL" clId="{A401F30B-1705-4D2A-B80D-2564B3484D7B}" dt="2022-08-17T14:56:13.656" v="3322" actId="1076"/>
          <ac:cxnSpMkLst>
            <pc:docMk/>
            <pc:sldMk cId="2538660211" sldId="293"/>
            <ac:cxnSpMk id="18" creationId="{0F375A6A-F17F-4E51-ACBB-EC35B1033048}"/>
          </ac:cxnSpMkLst>
        </pc:cxnChg>
        <pc:cxnChg chg="add mod">
          <ac:chgData name="CAO THI TRIEU VI" userId="1a55d0bf-e781-4ea5-8549-370b5719438e" providerId="ADAL" clId="{A401F30B-1705-4D2A-B80D-2564B3484D7B}" dt="2022-08-17T14:56:17.304" v="3323" actId="1076"/>
          <ac:cxnSpMkLst>
            <pc:docMk/>
            <pc:sldMk cId="2538660211" sldId="293"/>
            <ac:cxnSpMk id="19" creationId="{1329FC2E-60C3-7472-972B-F31CEDF8E4F1}"/>
          </ac:cxnSpMkLst>
        </pc:cxnChg>
        <pc:cxnChg chg="add mod">
          <ac:chgData name="CAO THI TRIEU VI" userId="1a55d0bf-e781-4ea5-8549-370b5719438e" providerId="ADAL" clId="{A401F30B-1705-4D2A-B80D-2564B3484D7B}" dt="2022-08-17T14:56:25.265" v="3325" actId="1076"/>
          <ac:cxnSpMkLst>
            <pc:docMk/>
            <pc:sldMk cId="2538660211" sldId="293"/>
            <ac:cxnSpMk id="20" creationId="{EA6F67D6-AC5C-2BA1-F518-2A3EAAD7CCC8}"/>
          </ac:cxnSpMkLst>
        </pc:cxnChg>
        <pc:cxnChg chg="add mod">
          <ac:chgData name="CAO THI TRIEU VI" userId="1a55d0bf-e781-4ea5-8549-370b5719438e" providerId="ADAL" clId="{A401F30B-1705-4D2A-B80D-2564B3484D7B}" dt="2022-08-17T14:56:30.272" v="3327" actId="1076"/>
          <ac:cxnSpMkLst>
            <pc:docMk/>
            <pc:sldMk cId="2538660211" sldId="293"/>
            <ac:cxnSpMk id="21" creationId="{A972D83E-1B94-953C-DA69-C21D218BF62E}"/>
          </ac:cxnSpMkLst>
        </pc:cxnChg>
        <pc:cxnChg chg="add mod">
          <ac:chgData name="CAO THI TRIEU VI" userId="1a55d0bf-e781-4ea5-8549-370b5719438e" providerId="ADAL" clId="{A401F30B-1705-4D2A-B80D-2564B3484D7B}" dt="2022-08-17T14:56:34.751" v="3329" actId="1076"/>
          <ac:cxnSpMkLst>
            <pc:docMk/>
            <pc:sldMk cId="2538660211" sldId="293"/>
            <ac:cxnSpMk id="22" creationId="{66607E80-F268-7C08-0217-C2652D380BC8}"/>
          </ac:cxnSpMkLst>
        </pc:cxnChg>
      </pc:sldChg>
      <pc:sldChg chg="delSp modSp add mod ord modTransition">
        <pc:chgData name="CAO THI TRIEU VI" userId="1a55d0bf-e781-4ea5-8549-370b5719438e" providerId="ADAL" clId="{A401F30B-1705-4D2A-B80D-2564B3484D7B}" dt="2022-08-17T15:22:38.911" v="3612" actId="1076"/>
        <pc:sldMkLst>
          <pc:docMk/>
          <pc:sldMk cId="2514029027" sldId="294"/>
        </pc:sldMkLst>
        <pc:spChg chg="mod">
          <ac:chgData name="CAO THI TRIEU VI" userId="1a55d0bf-e781-4ea5-8549-370b5719438e" providerId="ADAL" clId="{A401F30B-1705-4D2A-B80D-2564B3484D7B}" dt="2022-08-17T15:22:26.955" v="3608" actId="20577"/>
          <ac:spMkLst>
            <pc:docMk/>
            <pc:sldMk cId="2514029027" sldId="294"/>
            <ac:spMk id="5" creationId="{3D9AE026-FD4E-A1BA-1600-1BB0602302AF}"/>
          </ac:spMkLst>
        </pc:spChg>
        <pc:grpChg chg="mod">
          <ac:chgData name="CAO THI TRIEU VI" userId="1a55d0bf-e781-4ea5-8549-370b5719438e" providerId="ADAL" clId="{A401F30B-1705-4D2A-B80D-2564B3484D7B}" dt="2022-08-17T15:22:32.230" v="3610" actId="1076"/>
          <ac:grpSpMkLst>
            <pc:docMk/>
            <pc:sldMk cId="2514029027" sldId="294"/>
            <ac:grpSpMk id="10" creationId="{474CAE35-C41D-D509-6B0D-5201954052D8}"/>
          </ac:grpSpMkLst>
        </pc:grpChg>
        <pc:picChg chg="mod">
          <ac:chgData name="CAO THI TRIEU VI" userId="1a55d0bf-e781-4ea5-8549-370b5719438e" providerId="ADAL" clId="{A401F30B-1705-4D2A-B80D-2564B3484D7B}" dt="2022-08-17T15:22:38.911" v="3612" actId="1076"/>
          <ac:picMkLst>
            <pc:docMk/>
            <pc:sldMk cId="2514029027" sldId="294"/>
            <ac:picMk id="6" creationId="{6BA8810A-7EBE-CD7A-15E0-79BF633AAECE}"/>
          </ac:picMkLst>
        </pc:picChg>
        <pc:picChg chg="mod">
          <ac:chgData name="CAO THI TRIEU VI" userId="1a55d0bf-e781-4ea5-8549-370b5719438e" providerId="ADAL" clId="{A401F30B-1705-4D2A-B80D-2564B3484D7B}" dt="2022-08-17T15:22:36.162" v="3611" actId="1076"/>
          <ac:picMkLst>
            <pc:docMk/>
            <pc:sldMk cId="2514029027" sldId="294"/>
            <ac:picMk id="7" creationId="{1EA16F1F-E029-C5A8-8196-E5DDA4F635F3}"/>
          </ac:picMkLst>
        </pc:picChg>
        <pc:picChg chg="del">
          <ac:chgData name="CAO THI TRIEU VI" userId="1a55d0bf-e781-4ea5-8549-370b5719438e" providerId="ADAL" clId="{A401F30B-1705-4D2A-B80D-2564B3484D7B}" dt="2022-08-17T15:22:30.092" v="3609" actId="478"/>
          <ac:picMkLst>
            <pc:docMk/>
            <pc:sldMk cId="2514029027" sldId="294"/>
            <ac:picMk id="8" creationId="{B3603C74-9B49-C534-4B20-2E6929AC143B}"/>
          </ac:picMkLst>
        </pc:picChg>
        <pc:picChg chg="mod">
          <ac:chgData name="CAO THI TRIEU VI" userId="1a55d0bf-e781-4ea5-8549-370b5719438e" providerId="ADAL" clId="{A401F30B-1705-4D2A-B80D-2564B3484D7B}" dt="2022-08-17T14:58:31.474" v="3341" actId="1076"/>
          <ac:picMkLst>
            <pc:docMk/>
            <pc:sldMk cId="2514029027" sldId="294"/>
            <ac:picMk id="34" creationId="{011B7F58-CE85-FEF3-7523-B1F79A72732F}"/>
          </ac:picMkLst>
        </pc:picChg>
      </pc:sldChg>
      <pc:sldChg chg="add ord modTransition">
        <pc:chgData name="CAO THI TRIEU VI" userId="1a55d0bf-e781-4ea5-8549-370b5719438e" providerId="ADAL" clId="{A401F30B-1705-4D2A-B80D-2564B3484D7B}" dt="2022-08-17T15:05:46.565" v="3470"/>
        <pc:sldMkLst>
          <pc:docMk/>
          <pc:sldMk cId="3351939326" sldId="295"/>
        </pc:sldMkLst>
      </pc:sldChg>
      <pc:sldChg chg="addSp delSp modSp add mod modTransition delAnim modAnim">
        <pc:chgData name="CAO THI TRIEU VI" userId="1a55d0bf-e781-4ea5-8549-370b5719438e" providerId="ADAL" clId="{A401F30B-1705-4D2A-B80D-2564B3484D7B}" dt="2022-08-18T05:42:48.394" v="3701"/>
        <pc:sldMkLst>
          <pc:docMk/>
          <pc:sldMk cId="2398361081" sldId="296"/>
        </pc:sldMkLst>
        <pc:spChg chg="add mod">
          <ac:chgData name="CAO THI TRIEU VI" userId="1a55d0bf-e781-4ea5-8549-370b5719438e" providerId="ADAL" clId="{A401F30B-1705-4D2A-B80D-2564B3484D7B}" dt="2022-08-17T15:00:35.721" v="3434" actId="207"/>
          <ac:spMkLst>
            <pc:docMk/>
            <pc:sldMk cId="2398361081" sldId="296"/>
            <ac:spMk id="4" creationId="{D140AB58-1E20-1CDC-AB26-4430184DB32E}"/>
          </ac:spMkLst>
        </pc:spChg>
        <pc:spChg chg="del">
          <ac:chgData name="CAO THI TRIEU VI" userId="1a55d0bf-e781-4ea5-8549-370b5719438e" providerId="ADAL" clId="{A401F30B-1705-4D2A-B80D-2564B3484D7B}" dt="2022-08-17T14:59:20.136" v="3347" actId="478"/>
          <ac:spMkLst>
            <pc:docMk/>
            <pc:sldMk cId="2398361081" sldId="296"/>
            <ac:spMk id="14" creationId="{5C2D0C72-F8B0-0C71-7C12-8D3A39D9F0D7}"/>
          </ac:spMkLst>
        </pc:spChg>
        <pc:grpChg chg="del">
          <ac:chgData name="CAO THI TRIEU VI" userId="1a55d0bf-e781-4ea5-8549-370b5719438e" providerId="ADAL" clId="{A401F30B-1705-4D2A-B80D-2564B3484D7B}" dt="2022-08-17T14:59:18.256" v="3346" actId="478"/>
          <ac:grpSpMkLst>
            <pc:docMk/>
            <pc:sldMk cId="2398361081" sldId="296"/>
            <ac:grpSpMk id="11" creationId="{0A783D5E-8F5D-3429-FB2B-8E39F27192AE}"/>
          </ac:grpSpMkLst>
        </pc:grpChg>
        <pc:graphicFrameChg chg="add mod">
          <ac:chgData name="CAO THI TRIEU VI" userId="1a55d0bf-e781-4ea5-8549-370b5719438e" providerId="ADAL" clId="{A401F30B-1705-4D2A-B80D-2564B3484D7B}" dt="2022-08-18T05:42:48.394" v="3701"/>
          <ac:graphicFrameMkLst>
            <pc:docMk/>
            <pc:sldMk cId="2398361081" sldId="296"/>
            <ac:graphicFrameMk id="5" creationId="{0FB8114D-4C99-FDDE-D390-E5B7AB663193}"/>
          </ac:graphicFrameMkLst>
        </pc:graphicFrameChg>
      </pc:sldChg>
      <pc:sldChg chg="addSp delSp modSp add mod ord modTransition delAnim modAnim">
        <pc:chgData name="CAO THI TRIEU VI" userId="1a55d0bf-e781-4ea5-8549-370b5719438e" providerId="ADAL" clId="{A401F30B-1705-4D2A-B80D-2564B3484D7B}" dt="2022-08-17T15:13:46.281" v="3558"/>
        <pc:sldMkLst>
          <pc:docMk/>
          <pc:sldMk cId="3247214479" sldId="297"/>
        </pc:sldMkLst>
        <pc:spChg chg="add del mod">
          <ac:chgData name="CAO THI TRIEU VI" userId="1a55d0bf-e781-4ea5-8549-370b5719438e" providerId="ADAL" clId="{A401F30B-1705-4D2A-B80D-2564B3484D7B}" dt="2022-08-17T15:08:32.964" v="3531" actId="478"/>
          <ac:spMkLst>
            <pc:docMk/>
            <pc:sldMk cId="3247214479" sldId="297"/>
            <ac:spMk id="3" creationId="{9571F2E3-A391-4DBA-1C34-22064C2EE051}"/>
          </ac:spMkLst>
        </pc:spChg>
        <pc:spChg chg="mod">
          <ac:chgData name="CAO THI TRIEU VI" userId="1a55d0bf-e781-4ea5-8549-370b5719438e" providerId="ADAL" clId="{A401F30B-1705-4D2A-B80D-2564B3484D7B}" dt="2022-08-17T15:08:34.117" v="3532"/>
          <ac:spMkLst>
            <pc:docMk/>
            <pc:sldMk cId="3247214479" sldId="297"/>
            <ac:spMk id="7" creationId="{40B62544-B946-7123-DC41-4EA48146E4A5}"/>
          </ac:spMkLst>
        </pc:spChg>
        <pc:spChg chg="mod">
          <ac:chgData name="CAO THI TRIEU VI" userId="1a55d0bf-e781-4ea5-8549-370b5719438e" providerId="ADAL" clId="{A401F30B-1705-4D2A-B80D-2564B3484D7B}" dt="2022-08-17T15:08:34.117" v="3532"/>
          <ac:spMkLst>
            <pc:docMk/>
            <pc:sldMk cId="3247214479" sldId="297"/>
            <ac:spMk id="9" creationId="{A19F8627-5D69-DFD2-2BF1-90C6285FA35A}"/>
          </ac:spMkLst>
        </pc:spChg>
        <pc:spChg chg="del">
          <ac:chgData name="CAO THI TRIEU VI" userId="1a55d0bf-e781-4ea5-8549-370b5719438e" providerId="ADAL" clId="{A401F30B-1705-4D2A-B80D-2564B3484D7B}" dt="2022-08-17T15:08:03.622" v="3476" actId="478"/>
          <ac:spMkLst>
            <pc:docMk/>
            <pc:sldMk cId="3247214479" sldId="297"/>
            <ac:spMk id="11" creationId="{22A6D4C4-34CF-8A7A-4568-2ED5ED723F17}"/>
          </ac:spMkLst>
        </pc:spChg>
        <pc:grpChg chg="add mod">
          <ac:chgData name="CAO THI TRIEU VI" userId="1a55d0bf-e781-4ea5-8549-370b5719438e" providerId="ADAL" clId="{A401F30B-1705-4D2A-B80D-2564B3484D7B}" dt="2022-08-17T15:08:34.117" v="3532"/>
          <ac:grpSpMkLst>
            <pc:docMk/>
            <pc:sldMk cId="3247214479" sldId="297"/>
            <ac:grpSpMk id="5" creationId="{76774C73-92D3-DDB7-19A9-2C99DDB2ADA3}"/>
          </ac:grpSpMkLst>
        </pc:grpChg>
        <pc:picChg chg="del">
          <ac:chgData name="CAO THI TRIEU VI" userId="1a55d0bf-e781-4ea5-8549-370b5719438e" providerId="ADAL" clId="{A401F30B-1705-4D2A-B80D-2564B3484D7B}" dt="2022-08-17T15:08:07.833" v="3480" actId="478"/>
          <ac:picMkLst>
            <pc:docMk/>
            <pc:sldMk cId="3247214479" sldId="297"/>
            <ac:picMk id="4" creationId="{645966FB-669E-30FE-D4A5-57BBFA9362DD}"/>
          </ac:picMkLst>
        </pc:picChg>
        <pc:picChg chg="del">
          <ac:chgData name="CAO THI TRIEU VI" userId="1a55d0bf-e781-4ea5-8549-370b5719438e" providerId="ADAL" clId="{A401F30B-1705-4D2A-B80D-2564B3484D7B}" dt="2022-08-17T15:08:06.888" v="3479" actId="478"/>
          <ac:picMkLst>
            <pc:docMk/>
            <pc:sldMk cId="3247214479" sldId="297"/>
            <ac:picMk id="6" creationId="{057DDEA6-79E1-82B3-A05F-0ED1409BA6B2}"/>
          </ac:picMkLst>
        </pc:picChg>
        <pc:picChg chg="del">
          <ac:chgData name="CAO THI TRIEU VI" userId="1a55d0bf-e781-4ea5-8549-370b5719438e" providerId="ADAL" clId="{A401F30B-1705-4D2A-B80D-2564B3484D7B}" dt="2022-08-17T15:08:06.270" v="3478" actId="478"/>
          <ac:picMkLst>
            <pc:docMk/>
            <pc:sldMk cId="3247214479" sldId="297"/>
            <ac:picMk id="8" creationId="{693E89D7-7BC9-5F2F-53E3-5867E6D0075C}"/>
          </ac:picMkLst>
        </pc:picChg>
        <pc:picChg chg="del">
          <ac:chgData name="CAO THI TRIEU VI" userId="1a55d0bf-e781-4ea5-8549-370b5719438e" providerId="ADAL" clId="{A401F30B-1705-4D2A-B80D-2564B3484D7B}" dt="2022-08-17T15:08:05.634" v="3477" actId="478"/>
          <ac:picMkLst>
            <pc:docMk/>
            <pc:sldMk cId="3247214479" sldId="297"/>
            <ac:picMk id="10" creationId="{DA94E655-EFD4-62F2-FC44-67DC634E8935}"/>
          </ac:picMkLst>
        </pc:picChg>
        <pc:picChg chg="add del">
          <ac:chgData name="CAO THI TRIEU VI" userId="1a55d0bf-e781-4ea5-8549-370b5719438e" providerId="ADAL" clId="{A401F30B-1705-4D2A-B80D-2564B3484D7B}" dt="2022-08-17T15:11:49.153" v="3534" actId="478"/>
          <ac:picMkLst>
            <pc:docMk/>
            <pc:sldMk cId="3247214479" sldId="297"/>
            <ac:picMk id="13" creationId="{13CADE25-06E9-B253-02B8-B71C2309FB20}"/>
          </ac:picMkLst>
        </pc:picChg>
        <pc:picChg chg="add mod">
          <ac:chgData name="CAO THI TRIEU VI" userId="1a55d0bf-e781-4ea5-8549-370b5719438e" providerId="ADAL" clId="{A401F30B-1705-4D2A-B80D-2564B3484D7B}" dt="2022-08-17T15:13:34.173" v="3555" actId="1076"/>
          <ac:picMkLst>
            <pc:docMk/>
            <pc:sldMk cId="3247214479" sldId="297"/>
            <ac:picMk id="15" creationId="{71C23CA2-2A94-ABD4-FA02-B6FBE462FAB0}"/>
          </ac:picMkLst>
        </pc:picChg>
        <pc:picChg chg="add mod">
          <ac:chgData name="CAO THI TRIEU VI" userId="1a55d0bf-e781-4ea5-8549-370b5719438e" providerId="ADAL" clId="{A401F30B-1705-4D2A-B80D-2564B3484D7B}" dt="2022-08-17T15:13:31.912" v="3553" actId="1076"/>
          <ac:picMkLst>
            <pc:docMk/>
            <pc:sldMk cId="3247214479" sldId="297"/>
            <ac:picMk id="17" creationId="{BBE786DE-9E97-B93E-1C87-E88E2C77961E}"/>
          </ac:picMkLst>
        </pc:picChg>
        <pc:picChg chg="add mod">
          <ac:chgData name="CAO THI TRIEU VI" userId="1a55d0bf-e781-4ea5-8549-370b5719438e" providerId="ADAL" clId="{A401F30B-1705-4D2A-B80D-2564B3484D7B}" dt="2022-08-17T15:13:33.010" v="3554" actId="1076"/>
          <ac:picMkLst>
            <pc:docMk/>
            <pc:sldMk cId="3247214479" sldId="297"/>
            <ac:picMk id="19" creationId="{F6D9715E-CFCE-E2E7-A161-8DE4CEBCC19B}"/>
          </ac:picMkLst>
        </pc:picChg>
        <pc:picChg chg="add mod">
          <ac:chgData name="CAO THI TRIEU VI" userId="1a55d0bf-e781-4ea5-8549-370b5719438e" providerId="ADAL" clId="{A401F30B-1705-4D2A-B80D-2564B3484D7B}" dt="2022-08-17T15:13:35.415" v="3556" actId="1076"/>
          <ac:picMkLst>
            <pc:docMk/>
            <pc:sldMk cId="3247214479" sldId="297"/>
            <ac:picMk id="21" creationId="{0F680A0B-8204-B54E-1F06-56A622E986BC}"/>
          </ac:picMkLst>
        </pc:picChg>
      </pc:sldChg>
      <pc:sldChg chg="addSp delSp modSp add mod delAnim modAnim">
        <pc:chgData name="CAO THI TRIEU VI" userId="1a55d0bf-e781-4ea5-8549-370b5719438e" providerId="ADAL" clId="{A401F30B-1705-4D2A-B80D-2564B3484D7B}" dt="2022-08-18T09:12:53.206" v="3729" actId="1076"/>
        <pc:sldMkLst>
          <pc:docMk/>
          <pc:sldMk cId="1400321080" sldId="298"/>
        </pc:sldMkLst>
        <pc:spChg chg="del">
          <ac:chgData name="CAO THI TRIEU VI" userId="1a55d0bf-e781-4ea5-8549-370b5719438e" providerId="ADAL" clId="{A401F30B-1705-4D2A-B80D-2564B3484D7B}" dt="2022-08-17T15:42:29.114" v="3680" actId="478"/>
          <ac:spMkLst>
            <pc:docMk/>
            <pc:sldMk cId="1400321080" sldId="298"/>
            <ac:spMk id="4" creationId="{D140AB58-1E20-1CDC-AB26-4430184DB32E}"/>
          </ac:spMkLst>
        </pc:spChg>
        <pc:spChg chg="mod">
          <ac:chgData name="CAO THI TRIEU VI" userId="1a55d0bf-e781-4ea5-8549-370b5719438e" providerId="ADAL" clId="{A401F30B-1705-4D2A-B80D-2564B3484D7B}" dt="2022-08-18T09:12:51.322" v="3728"/>
          <ac:spMkLst>
            <pc:docMk/>
            <pc:sldMk cId="1400321080" sldId="298"/>
            <ac:spMk id="5" creationId="{F7FD687F-88C7-3B59-07D9-6865F700ADE8}"/>
          </ac:spMkLst>
        </pc:spChg>
        <pc:spChg chg="mod">
          <ac:chgData name="CAO THI TRIEU VI" userId="1a55d0bf-e781-4ea5-8549-370b5719438e" providerId="ADAL" clId="{A401F30B-1705-4D2A-B80D-2564B3484D7B}" dt="2022-08-18T09:12:51.322" v="3728"/>
          <ac:spMkLst>
            <pc:docMk/>
            <pc:sldMk cId="1400321080" sldId="298"/>
            <ac:spMk id="6" creationId="{25526199-379D-BFDC-28EF-AC91993B5C46}"/>
          </ac:spMkLst>
        </pc:spChg>
        <pc:spChg chg="add del mod">
          <ac:chgData name="CAO THI TRIEU VI" userId="1a55d0bf-e781-4ea5-8549-370b5719438e" providerId="ADAL" clId="{A401F30B-1705-4D2A-B80D-2564B3484D7B}" dt="2022-08-17T15:42:36.651" v="3684"/>
          <ac:spMkLst>
            <pc:docMk/>
            <pc:sldMk cId="1400321080" sldId="298"/>
            <ac:spMk id="6" creationId="{57B362AD-A5F8-FBB7-C5EE-206F0054F220}"/>
          </ac:spMkLst>
        </pc:spChg>
        <pc:spChg chg="add del mod">
          <ac:chgData name="CAO THI TRIEU VI" userId="1a55d0bf-e781-4ea5-8549-370b5719438e" providerId="ADAL" clId="{A401F30B-1705-4D2A-B80D-2564B3484D7B}" dt="2022-08-17T15:42:36.651" v="3684"/>
          <ac:spMkLst>
            <pc:docMk/>
            <pc:sldMk cId="1400321080" sldId="298"/>
            <ac:spMk id="7" creationId="{41FD2DB9-40BF-0207-10B9-41926238AAE1}"/>
          </ac:spMkLst>
        </pc:spChg>
        <pc:spChg chg="add del mod">
          <ac:chgData name="CAO THI TRIEU VI" userId="1a55d0bf-e781-4ea5-8549-370b5719438e" providerId="ADAL" clId="{A401F30B-1705-4D2A-B80D-2564B3484D7B}" dt="2022-08-17T15:42:36.651" v="3684"/>
          <ac:spMkLst>
            <pc:docMk/>
            <pc:sldMk cId="1400321080" sldId="298"/>
            <ac:spMk id="8" creationId="{EED0F8B6-2E68-C36A-85A8-2967F0864F2B}"/>
          </ac:spMkLst>
        </pc:spChg>
        <pc:spChg chg="add del mod">
          <ac:chgData name="CAO THI TRIEU VI" userId="1a55d0bf-e781-4ea5-8549-370b5719438e" providerId="ADAL" clId="{A401F30B-1705-4D2A-B80D-2564B3484D7B}" dt="2022-08-17T15:42:36.651" v="3684"/>
          <ac:spMkLst>
            <pc:docMk/>
            <pc:sldMk cId="1400321080" sldId="298"/>
            <ac:spMk id="9" creationId="{133971B0-A035-C64B-11F7-2CA793945581}"/>
          </ac:spMkLst>
        </pc:spChg>
        <pc:spChg chg="add del mod">
          <ac:chgData name="CAO THI TRIEU VI" userId="1a55d0bf-e781-4ea5-8549-370b5719438e" providerId="ADAL" clId="{A401F30B-1705-4D2A-B80D-2564B3484D7B}" dt="2022-08-17T15:42:36.651" v="3684"/>
          <ac:spMkLst>
            <pc:docMk/>
            <pc:sldMk cId="1400321080" sldId="298"/>
            <ac:spMk id="10" creationId="{81953FBE-8A9B-699E-B9B5-D6C4CEE3A702}"/>
          </ac:spMkLst>
        </pc:spChg>
        <pc:spChg chg="add mod">
          <ac:chgData name="CAO THI TRIEU VI" userId="1a55d0bf-e781-4ea5-8549-370b5719438e" providerId="ADAL" clId="{A401F30B-1705-4D2A-B80D-2564B3484D7B}" dt="2022-08-18T09:12:36.281" v="3727" actId="1076"/>
          <ac:spMkLst>
            <pc:docMk/>
            <pc:sldMk cId="1400321080" sldId="298"/>
            <ac:spMk id="16" creationId="{B295D8CF-A5A4-0B3E-68EE-450CE6FD7DB3}"/>
          </ac:spMkLst>
        </pc:spChg>
        <pc:spChg chg="add mod">
          <ac:chgData name="CAO THI TRIEU VI" userId="1a55d0bf-e781-4ea5-8549-370b5719438e" providerId="ADAL" clId="{A401F30B-1705-4D2A-B80D-2564B3484D7B}" dt="2022-08-18T09:12:36.281" v="3727" actId="1076"/>
          <ac:spMkLst>
            <pc:docMk/>
            <pc:sldMk cId="1400321080" sldId="298"/>
            <ac:spMk id="17" creationId="{39F90AA5-75ED-DBA6-EBB6-3060D8B42CC8}"/>
          </ac:spMkLst>
        </pc:spChg>
        <pc:spChg chg="add mod">
          <ac:chgData name="CAO THI TRIEU VI" userId="1a55d0bf-e781-4ea5-8549-370b5719438e" providerId="ADAL" clId="{A401F30B-1705-4D2A-B80D-2564B3484D7B}" dt="2022-08-18T09:12:36.281" v="3727" actId="1076"/>
          <ac:spMkLst>
            <pc:docMk/>
            <pc:sldMk cId="1400321080" sldId="298"/>
            <ac:spMk id="18" creationId="{48D87F62-E50A-B853-72CB-667D8A80FAA6}"/>
          </ac:spMkLst>
        </pc:spChg>
        <pc:spChg chg="add mod">
          <ac:chgData name="CAO THI TRIEU VI" userId="1a55d0bf-e781-4ea5-8549-370b5719438e" providerId="ADAL" clId="{A401F30B-1705-4D2A-B80D-2564B3484D7B}" dt="2022-08-18T09:12:36.281" v="3727" actId="1076"/>
          <ac:spMkLst>
            <pc:docMk/>
            <pc:sldMk cId="1400321080" sldId="298"/>
            <ac:spMk id="19" creationId="{D45D250A-BDF4-70A2-3A6E-7C24CBD0A8D1}"/>
          </ac:spMkLst>
        </pc:spChg>
        <pc:spChg chg="add mod">
          <ac:chgData name="CAO THI TRIEU VI" userId="1a55d0bf-e781-4ea5-8549-370b5719438e" providerId="ADAL" clId="{A401F30B-1705-4D2A-B80D-2564B3484D7B}" dt="2022-08-18T09:12:36.281" v="3727" actId="1076"/>
          <ac:spMkLst>
            <pc:docMk/>
            <pc:sldMk cId="1400321080" sldId="298"/>
            <ac:spMk id="20" creationId="{311C88A3-B56C-1182-B5C0-3813A037C81A}"/>
          </ac:spMkLst>
        </pc:spChg>
        <pc:grpChg chg="add mod">
          <ac:chgData name="CAO THI TRIEU VI" userId="1a55d0bf-e781-4ea5-8549-370b5719438e" providerId="ADAL" clId="{A401F30B-1705-4D2A-B80D-2564B3484D7B}" dt="2022-08-18T09:12:53.206" v="3729" actId="1076"/>
          <ac:grpSpMkLst>
            <pc:docMk/>
            <pc:sldMk cId="1400321080" sldId="298"/>
            <ac:grpSpMk id="4" creationId="{430BD5A7-72FD-D619-B430-3BB98CD2F795}"/>
          </ac:grpSpMkLst>
        </pc:grpChg>
        <pc:graphicFrameChg chg="del mod">
          <ac:chgData name="CAO THI TRIEU VI" userId="1a55d0bf-e781-4ea5-8549-370b5719438e" providerId="ADAL" clId="{A401F30B-1705-4D2A-B80D-2564B3484D7B}" dt="2022-08-17T15:42:19.912" v="3676" actId="478"/>
          <ac:graphicFrameMkLst>
            <pc:docMk/>
            <pc:sldMk cId="1400321080" sldId="298"/>
            <ac:graphicFrameMk id="5" creationId="{0FB8114D-4C99-FDDE-D390-E5B7AB663193}"/>
          </ac:graphicFrameMkLst>
        </pc:graphicFrameChg>
        <pc:picChg chg="mod">
          <ac:chgData name="CAO THI TRIEU VI" userId="1a55d0bf-e781-4ea5-8549-370b5719438e" providerId="ADAL" clId="{A401F30B-1705-4D2A-B80D-2564B3484D7B}" dt="2022-08-17T15:42:35.963" v="3683" actId="1076"/>
          <ac:picMkLst>
            <pc:docMk/>
            <pc:sldMk cId="1400321080" sldId="298"/>
            <ac:picMk id="3" creationId="{9288FD56-BE46-F9BC-225E-8BEB2FF039CB}"/>
          </ac:picMkLst>
        </pc:picChg>
        <pc:picChg chg="add del mod">
          <ac:chgData name="CAO THI TRIEU VI" userId="1a55d0bf-e781-4ea5-8549-370b5719438e" providerId="ADAL" clId="{A401F30B-1705-4D2A-B80D-2564B3484D7B}" dt="2022-08-17T15:42:36.651" v="3684"/>
          <ac:picMkLst>
            <pc:docMk/>
            <pc:sldMk cId="1400321080" sldId="298"/>
            <ac:picMk id="11" creationId="{8E474D5B-4A26-B780-8497-1FB73B0D631D}"/>
          </ac:picMkLst>
        </pc:picChg>
        <pc:picChg chg="add del mod">
          <ac:chgData name="CAO THI TRIEU VI" userId="1a55d0bf-e781-4ea5-8549-370b5719438e" providerId="ADAL" clId="{A401F30B-1705-4D2A-B80D-2564B3484D7B}" dt="2022-08-17T15:42:36.651" v="3684"/>
          <ac:picMkLst>
            <pc:docMk/>
            <pc:sldMk cId="1400321080" sldId="298"/>
            <ac:picMk id="12" creationId="{4BAC9ECD-BEE6-40E3-D079-1DA64E5437AF}"/>
          </ac:picMkLst>
        </pc:picChg>
        <pc:picChg chg="add del mod">
          <ac:chgData name="CAO THI TRIEU VI" userId="1a55d0bf-e781-4ea5-8549-370b5719438e" providerId="ADAL" clId="{A401F30B-1705-4D2A-B80D-2564B3484D7B}" dt="2022-08-17T15:42:36.651" v="3684"/>
          <ac:picMkLst>
            <pc:docMk/>
            <pc:sldMk cId="1400321080" sldId="298"/>
            <ac:picMk id="13" creationId="{538DFA8C-9C11-D23F-DA99-6E630649CF9E}"/>
          </ac:picMkLst>
        </pc:picChg>
        <pc:picChg chg="add del mod">
          <ac:chgData name="CAO THI TRIEU VI" userId="1a55d0bf-e781-4ea5-8549-370b5719438e" providerId="ADAL" clId="{A401F30B-1705-4D2A-B80D-2564B3484D7B}" dt="2022-08-17T15:42:36.651" v="3684"/>
          <ac:picMkLst>
            <pc:docMk/>
            <pc:sldMk cId="1400321080" sldId="298"/>
            <ac:picMk id="14" creationId="{3A3AB222-F5B9-E2CD-AAB6-12C8FDCDA372}"/>
          </ac:picMkLst>
        </pc:picChg>
        <pc:picChg chg="add del mod">
          <ac:chgData name="CAO THI TRIEU VI" userId="1a55d0bf-e781-4ea5-8549-370b5719438e" providerId="ADAL" clId="{A401F30B-1705-4D2A-B80D-2564B3484D7B}" dt="2022-08-17T15:42:36.651" v="3684"/>
          <ac:picMkLst>
            <pc:docMk/>
            <pc:sldMk cId="1400321080" sldId="298"/>
            <ac:picMk id="15" creationId="{38131DB3-6F68-DA91-DA15-67A3A9F2E1A3}"/>
          </ac:picMkLst>
        </pc:picChg>
        <pc:picChg chg="add mod">
          <ac:chgData name="CAO THI TRIEU VI" userId="1a55d0bf-e781-4ea5-8549-370b5719438e" providerId="ADAL" clId="{A401F30B-1705-4D2A-B80D-2564B3484D7B}" dt="2022-08-18T09:12:36.281" v="3727" actId="1076"/>
          <ac:picMkLst>
            <pc:docMk/>
            <pc:sldMk cId="1400321080" sldId="298"/>
            <ac:picMk id="21" creationId="{1CF7EC4E-7F2B-7EA2-F0D5-DACD562A477C}"/>
          </ac:picMkLst>
        </pc:picChg>
        <pc:picChg chg="add mod">
          <ac:chgData name="CAO THI TRIEU VI" userId="1a55d0bf-e781-4ea5-8549-370b5719438e" providerId="ADAL" clId="{A401F30B-1705-4D2A-B80D-2564B3484D7B}" dt="2022-08-18T09:12:36.281" v="3727" actId="1076"/>
          <ac:picMkLst>
            <pc:docMk/>
            <pc:sldMk cId="1400321080" sldId="298"/>
            <ac:picMk id="22" creationId="{AFE0637D-D6A2-20FA-21AD-8E9E2EE28314}"/>
          </ac:picMkLst>
        </pc:picChg>
        <pc:picChg chg="add mod">
          <ac:chgData name="CAO THI TRIEU VI" userId="1a55d0bf-e781-4ea5-8549-370b5719438e" providerId="ADAL" clId="{A401F30B-1705-4D2A-B80D-2564B3484D7B}" dt="2022-08-18T09:12:36.281" v="3727" actId="1076"/>
          <ac:picMkLst>
            <pc:docMk/>
            <pc:sldMk cId="1400321080" sldId="298"/>
            <ac:picMk id="23" creationId="{B8503C67-DB55-46F4-5920-13DCD4BB2FCD}"/>
          </ac:picMkLst>
        </pc:picChg>
        <pc:picChg chg="add mod">
          <ac:chgData name="CAO THI TRIEU VI" userId="1a55d0bf-e781-4ea5-8549-370b5719438e" providerId="ADAL" clId="{A401F30B-1705-4D2A-B80D-2564B3484D7B}" dt="2022-08-18T09:12:36.281" v="3727" actId="1076"/>
          <ac:picMkLst>
            <pc:docMk/>
            <pc:sldMk cId="1400321080" sldId="298"/>
            <ac:picMk id="24" creationId="{A519E3C3-927C-C482-A77B-3C45FC8179FF}"/>
          </ac:picMkLst>
        </pc:picChg>
        <pc:picChg chg="add mod">
          <ac:chgData name="CAO THI TRIEU VI" userId="1a55d0bf-e781-4ea5-8549-370b5719438e" providerId="ADAL" clId="{A401F30B-1705-4D2A-B80D-2564B3484D7B}" dt="2022-08-18T09:12:36.281" v="3727" actId="1076"/>
          <ac:picMkLst>
            <pc:docMk/>
            <pc:sldMk cId="1400321080" sldId="298"/>
            <ac:picMk id="25" creationId="{7E0025D0-EE3F-CB8E-A439-8B4CCC105885}"/>
          </ac:picMkLst>
        </pc:picChg>
        <pc:picChg chg="mod">
          <ac:chgData name="CAO THI TRIEU VI" userId="1a55d0bf-e781-4ea5-8549-370b5719438e" providerId="ADAL" clId="{A401F30B-1705-4D2A-B80D-2564B3484D7B}" dt="2022-08-17T15:42:27.317" v="3679" actId="1076"/>
          <ac:picMkLst>
            <pc:docMk/>
            <pc:sldMk cId="1400321080" sldId="298"/>
            <ac:picMk id="29" creationId="{A7A6101C-C5F3-D59A-8632-75A2E6F84F74}"/>
          </ac:picMkLst>
        </pc:picChg>
      </pc:sldChg>
      <pc:sldMasterChg chg="addSp modSp mod">
        <pc:chgData name="CAO THI TRIEU VI" userId="1a55d0bf-e781-4ea5-8549-370b5719438e" providerId="ADAL" clId="{A401F30B-1705-4D2A-B80D-2564B3484D7B}" dt="2022-08-18T09:23:12.123" v="3734" actId="1076"/>
        <pc:sldMasterMkLst>
          <pc:docMk/>
          <pc:sldMasterMk cId="2883028926" sldId="2147483648"/>
        </pc:sldMasterMkLst>
        <pc:picChg chg="add mod">
          <ac:chgData name="CAO THI TRIEU VI" userId="1a55d0bf-e781-4ea5-8549-370b5719438e" providerId="ADAL" clId="{A401F30B-1705-4D2A-B80D-2564B3484D7B}" dt="2022-08-18T09:23:12.123" v="3734" actId="1076"/>
          <ac:picMkLst>
            <pc:docMk/>
            <pc:sldMasterMk cId="2883028926" sldId="2147483648"/>
            <ac:picMk id="8" creationId="{5668D3CF-3291-D21F-7AC8-9F2FF715EAC2}"/>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75DFE-64BF-4B8C-AC6D-AFE715A40D6B}"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F7A16-6C0D-4045-82E0-45CA24F84ED5}" type="slidenum">
              <a:rPr lang="en-US" smtClean="0"/>
              <a:t>‹#›</a:t>
            </a:fld>
            <a:endParaRPr lang="en-US"/>
          </a:p>
        </p:txBody>
      </p:sp>
    </p:spTree>
    <p:extLst>
      <p:ext uri="{BB962C8B-B14F-4D97-AF65-F5344CB8AC3E}">
        <p14:creationId xmlns:p14="http://schemas.microsoft.com/office/powerpoint/2010/main" val="72708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72DF7A16-6C0D-4045-82E0-45CA24F84ED5}" type="slidenum">
              <a:rPr lang="en-US" smtClean="0"/>
              <a:t>13</a:t>
            </a:fld>
            <a:endParaRPr lang="en-US"/>
          </a:p>
        </p:txBody>
      </p:sp>
    </p:spTree>
    <p:extLst>
      <p:ext uri="{BB962C8B-B14F-4D97-AF65-F5344CB8AC3E}">
        <p14:creationId xmlns:p14="http://schemas.microsoft.com/office/powerpoint/2010/main" val="410431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72DF7A16-6C0D-4045-82E0-45CA24F84ED5}" type="slidenum">
              <a:rPr lang="en-US" smtClean="0"/>
              <a:t>14</a:t>
            </a:fld>
            <a:endParaRPr lang="en-US"/>
          </a:p>
        </p:txBody>
      </p:sp>
    </p:spTree>
    <p:extLst>
      <p:ext uri="{BB962C8B-B14F-4D97-AF65-F5344CB8AC3E}">
        <p14:creationId xmlns:p14="http://schemas.microsoft.com/office/powerpoint/2010/main" val="220975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72DF7A16-6C0D-4045-82E0-45CA24F84ED5}" type="slidenum">
              <a:rPr lang="en-US" smtClean="0"/>
              <a:t>17</a:t>
            </a:fld>
            <a:endParaRPr lang="en-US"/>
          </a:p>
        </p:txBody>
      </p:sp>
    </p:spTree>
    <p:extLst>
      <p:ext uri="{BB962C8B-B14F-4D97-AF65-F5344CB8AC3E}">
        <p14:creationId xmlns:p14="http://schemas.microsoft.com/office/powerpoint/2010/main" val="246363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72DF7A16-6C0D-4045-82E0-45CA24F84ED5}" type="slidenum">
              <a:rPr lang="en-US" smtClean="0"/>
              <a:t>18</a:t>
            </a:fld>
            <a:endParaRPr lang="en-US"/>
          </a:p>
        </p:txBody>
      </p:sp>
    </p:spTree>
    <p:extLst>
      <p:ext uri="{BB962C8B-B14F-4D97-AF65-F5344CB8AC3E}">
        <p14:creationId xmlns:p14="http://schemas.microsoft.com/office/powerpoint/2010/main" val="276610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7E90-D503-849D-7D75-DE68B227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D8731-AA52-A21D-9392-FA0FFD46D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0F2CB-B3AC-C119-975C-D37F557FADBB}"/>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D0F322BA-D825-5694-33FB-441CE221F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43256-47D1-7C1D-82A5-A345014708B8}"/>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7001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CF15-793C-2E6F-A49A-7F137F8DF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A05C44-850E-3DC3-0AF4-0FF625F85E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804F3-DD63-37B1-C454-72941AB0AC14}"/>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955A55FF-767F-F5F8-18E5-4692E93F1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3FBE7-F5E3-8658-6E95-015DA0265824}"/>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61094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504B40-8664-D9D2-E35F-CA89352E2B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5E1E95-5D83-2626-B1CA-94C9EB9550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D06D2-FA4C-7D5A-0CDF-970381C160D5}"/>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DDDCFC93-1CD0-D8D6-D917-DED2EA6D8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EEBA8-997E-C02E-5942-DF6D68E622B1}"/>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344288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7A28-7759-6B1E-B35A-7B15941A1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800EC-6EA2-41CA-2AF9-0636B783B1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3B754-D4C5-9EA3-5F42-CE4F6CDF1EC6}"/>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265F87D2-8E45-CD7E-7410-FDE851E92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12A78-573F-05FB-B3CA-995B40D91C85}"/>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92737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CE59-3DD7-F970-DAD1-01BED2C9AB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6754F-2F1A-2A9C-0675-B3006E0E62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9BFCC6-A5A6-03E9-1599-186367D2E9D2}"/>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B096CEDB-991F-04D2-6D03-8F077C036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35EFA-F421-1949-C09C-DD48138151A3}"/>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281982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6B19-EAE2-9502-C1CF-217769CCC7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E4EC3-3F9C-B4B1-FB06-DF4042B0A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7B522-6628-7395-9102-91102B1C38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496559-0C65-6EC4-D967-F4C757351EC7}"/>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6" name="Footer Placeholder 5">
            <a:extLst>
              <a:ext uri="{FF2B5EF4-FFF2-40B4-BE49-F238E27FC236}">
                <a16:creationId xmlns:a16="http://schemas.microsoft.com/office/drawing/2014/main" id="{90E373F7-A7A5-8136-F994-31CB5838F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B7731-170F-ADFD-3958-394CABF4E8FB}"/>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197862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174F-FE9C-48E7-7707-8C4C485404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43CF39-4BCB-AA2C-5FFE-22BDAF3EF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982AA-A740-A35B-7327-CE2357459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5B375-614C-DB83-1B34-E2791FE1D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12DFA-CD72-589E-D67F-361B6FF9C4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8C136-DB22-544D-F3DC-B50EE36FDB7B}"/>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8" name="Footer Placeholder 7">
            <a:extLst>
              <a:ext uri="{FF2B5EF4-FFF2-40B4-BE49-F238E27FC236}">
                <a16:creationId xmlns:a16="http://schemas.microsoft.com/office/drawing/2014/main" id="{D31B0BC6-C963-EE0C-2B73-6A3A27F374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B7B338-4599-EC73-BD87-1069BF67B0D6}"/>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2368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036E-FDF5-1582-7A3C-6A2FBEA88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4FB1A5-3612-B340-C84A-E3FB2031A6DE}"/>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4" name="Footer Placeholder 3">
            <a:extLst>
              <a:ext uri="{FF2B5EF4-FFF2-40B4-BE49-F238E27FC236}">
                <a16:creationId xmlns:a16="http://schemas.microsoft.com/office/drawing/2014/main" id="{BBBC942B-E108-F719-1416-2ACBD8723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89985-4BA5-9B62-F294-DFF7BA787440}"/>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416437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EEAB6-74EF-B18B-CF83-82930BB788F8}"/>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3" name="Footer Placeholder 2">
            <a:extLst>
              <a:ext uri="{FF2B5EF4-FFF2-40B4-BE49-F238E27FC236}">
                <a16:creationId xmlns:a16="http://schemas.microsoft.com/office/drawing/2014/main" id="{AB0FCF20-BCE3-EC5C-3108-4DE705CE27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6306F4-6A56-AD59-FFFC-E966BEFE5005}"/>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132628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DA41-E946-002E-9F1E-40C6B9B14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AC219-D003-D231-978C-A666A05B0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88238C-5680-CE02-BD2A-080990696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6398-2754-945B-DBCC-A987EE4B2032}"/>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6" name="Footer Placeholder 5">
            <a:extLst>
              <a:ext uri="{FF2B5EF4-FFF2-40B4-BE49-F238E27FC236}">
                <a16:creationId xmlns:a16="http://schemas.microsoft.com/office/drawing/2014/main" id="{6817E38D-2F6F-848A-CD5C-4434D4A21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4D889-1F29-1D3B-4EC6-86C8550FF021}"/>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55819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9252-DAB5-5E12-0C64-25C6AB940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2BD3AB-F984-86F1-46CA-BE1D2ACCA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8C3328-1C33-407A-96BB-948833EB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C7B87-27BB-0702-A372-FC49F6741260}"/>
              </a:ext>
            </a:extLst>
          </p:cNvPr>
          <p:cNvSpPr>
            <a:spLocks noGrp="1"/>
          </p:cNvSpPr>
          <p:nvPr>
            <p:ph type="dt" sz="half" idx="10"/>
          </p:nvPr>
        </p:nvSpPr>
        <p:spPr/>
        <p:txBody>
          <a:bodyPr/>
          <a:lstStyle/>
          <a:p>
            <a:fld id="{4D366F34-204D-41C4-B132-287D143AAF4F}" type="datetimeFigureOut">
              <a:rPr lang="en-US" smtClean="0"/>
              <a:t>11/26/2022</a:t>
            </a:fld>
            <a:endParaRPr lang="en-US"/>
          </a:p>
        </p:txBody>
      </p:sp>
      <p:sp>
        <p:nvSpPr>
          <p:cNvPr id="6" name="Footer Placeholder 5">
            <a:extLst>
              <a:ext uri="{FF2B5EF4-FFF2-40B4-BE49-F238E27FC236}">
                <a16:creationId xmlns:a16="http://schemas.microsoft.com/office/drawing/2014/main" id="{0624451B-C3B3-1A1E-9FC9-1715D87DF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0E063-1005-B0A1-5DCE-93A9682F1CF8}"/>
              </a:ext>
            </a:extLst>
          </p:cNvPr>
          <p:cNvSpPr>
            <a:spLocks noGrp="1"/>
          </p:cNvSpPr>
          <p:nvPr>
            <p:ph type="sldNum" sz="quarter" idx="12"/>
          </p:nvPr>
        </p:nvSpPr>
        <p:spPr/>
        <p:txBody>
          <a:bodyPr/>
          <a:lstStyle/>
          <a:p>
            <a:fld id="{87D877B9-780F-49D4-91E7-8BD642CAD90E}" type="slidenum">
              <a:rPr lang="en-US" smtClean="0"/>
              <a:t>‹#›</a:t>
            </a:fld>
            <a:endParaRPr lang="en-US"/>
          </a:p>
        </p:txBody>
      </p:sp>
    </p:spTree>
    <p:extLst>
      <p:ext uri="{BB962C8B-B14F-4D97-AF65-F5344CB8AC3E}">
        <p14:creationId xmlns:p14="http://schemas.microsoft.com/office/powerpoint/2010/main" val="3568960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2C8E3-7664-4884-DCD1-E5A89CCAC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7A055-EB6B-07CD-EEAB-4FF5D2690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DCCD-0877-1FEE-A082-A11103DF8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66F34-204D-41C4-B132-287D143AAF4F}" type="datetimeFigureOut">
              <a:rPr lang="en-US" smtClean="0"/>
              <a:t>11/26/2022</a:t>
            </a:fld>
            <a:endParaRPr lang="en-US"/>
          </a:p>
        </p:txBody>
      </p:sp>
      <p:sp>
        <p:nvSpPr>
          <p:cNvPr id="5" name="Footer Placeholder 4">
            <a:extLst>
              <a:ext uri="{FF2B5EF4-FFF2-40B4-BE49-F238E27FC236}">
                <a16:creationId xmlns:a16="http://schemas.microsoft.com/office/drawing/2014/main" id="{A4092D50-548D-553F-F8CE-12598F8AFA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7520E6-CCBE-E49F-73BC-8DB160D34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877B9-780F-49D4-91E7-8BD642CAD90E}"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5668D3CF-3291-D21F-7AC8-9F2FF715EA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9357" y="1225963"/>
            <a:ext cx="2111598" cy="2111598"/>
          </a:xfrm>
          <a:prstGeom prst="rect">
            <a:avLst/>
          </a:prstGeom>
        </p:spPr>
      </p:pic>
    </p:spTree>
    <p:extLst>
      <p:ext uri="{BB962C8B-B14F-4D97-AF65-F5344CB8AC3E}">
        <p14:creationId xmlns:p14="http://schemas.microsoft.com/office/powerpoint/2010/main" val="2883028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6.svg"/><Relationship Id="rId5" Type="http://schemas.openxmlformats.org/officeDocument/2006/relationships/image" Target="../media/image31.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7.svg"/><Relationship Id="rId9" Type="http://schemas.openxmlformats.org/officeDocument/2006/relationships/image" Target="../media/image24.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5.wmf"/><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7.sv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39.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9.png"/><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121B40-8FBA-3BE9-96D1-0968408E9C42}"/>
              </a:ext>
            </a:extLst>
          </p:cNvPr>
          <p:cNvGrpSpPr/>
          <p:nvPr/>
        </p:nvGrpSpPr>
        <p:grpSpPr>
          <a:xfrm>
            <a:off x="6358545" y="353291"/>
            <a:ext cx="4135120" cy="830997"/>
            <a:chOff x="5246717" y="955964"/>
            <a:chExt cx="4135120" cy="830997"/>
          </a:xfrm>
        </p:grpSpPr>
        <p:sp>
          <p:nvSpPr>
            <p:cNvPr id="5" name="TextBox 4">
              <a:extLst>
                <a:ext uri="{FF2B5EF4-FFF2-40B4-BE49-F238E27FC236}">
                  <a16:creationId xmlns:a16="http://schemas.microsoft.com/office/drawing/2014/main" id="{54B72469-5C4F-BEE5-6B8F-7D4376B00F17}"/>
                </a:ext>
              </a:extLst>
            </p:cNvPr>
            <p:cNvSpPr txBox="1"/>
            <p:nvPr/>
          </p:nvSpPr>
          <p:spPr>
            <a:xfrm>
              <a:off x="5246717" y="955964"/>
              <a:ext cx="4135120" cy="830997"/>
            </a:xfrm>
            <a:prstGeom prst="rect">
              <a:avLst/>
            </a:prstGeom>
            <a:noFill/>
          </p:spPr>
          <p:txBody>
            <a:bodyPr wrap="square" rtlCol="0">
              <a:spAutoFit/>
            </a:bodyPr>
            <a:lstStyle/>
            <a:p>
              <a:r>
                <a:rPr lang="en-US" sz="4800" dirty="0" err="1">
                  <a:ln w="57150">
                    <a:solidFill>
                      <a:schemeClr val="bg1"/>
                    </a:solidFill>
                  </a:ln>
                  <a:latin typeface="UTM French Vanilla" panose="02040603050506020204" pitchFamily="18" charset="0"/>
                </a:rPr>
                <a:t>Chủ</a:t>
              </a:r>
              <a:r>
                <a:rPr lang="en-US" sz="4800" dirty="0">
                  <a:ln w="57150">
                    <a:solidFill>
                      <a:schemeClr val="bg1"/>
                    </a:solidFill>
                  </a:ln>
                  <a:latin typeface="UTM French Vanilla" panose="02040603050506020204" pitchFamily="18" charset="0"/>
                </a:rPr>
                <a:t> </a:t>
              </a:r>
              <a:r>
                <a:rPr lang="en-US" sz="4800" dirty="0" err="1">
                  <a:ln w="57150">
                    <a:solidFill>
                      <a:schemeClr val="bg1"/>
                    </a:solidFill>
                  </a:ln>
                  <a:latin typeface="UTM French Vanilla" panose="02040603050506020204" pitchFamily="18" charset="0"/>
                </a:rPr>
                <a:t>đề</a:t>
              </a:r>
              <a:endParaRPr lang="en-US" sz="4800" dirty="0">
                <a:ln w="57150">
                  <a:solidFill>
                    <a:schemeClr val="bg1"/>
                  </a:solidFill>
                </a:ln>
                <a:latin typeface="UTM French Vanilla" panose="02040603050506020204" pitchFamily="18" charset="0"/>
              </a:endParaRPr>
            </a:p>
          </p:txBody>
        </p:sp>
        <p:sp>
          <p:nvSpPr>
            <p:cNvPr id="6" name="TextBox 5">
              <a:extLst>
                <a:ext uri="{FF2B5EF4-FFF2-40B4-BE49-F238E27FC236}">
                  <a16:creationId xmlns:a16="http://schemas.microsoft.com/office/drawing/2014/main" id="{9EC72D91-5FB9-BB73-B444-49E78A626808}"/>
                </a:ext>
              </a:extLst>
            </p:cNvPr>
            <p:cNvSpPr txBox="1"/>
            <p:nvPr/>
          </p:nvSpPr>
          <p:spPr>
            <a:xfrm>
              <a:off x="5246717" y="955964"/>
              <a:ext cx="1829492" cy="830997"/>
            </a:xfrm>
            <a:prstGeom prst="rect">
              <a:avLst/>
            </a:prstGeom>
            <a:noFill/>
          </p:spPr>
          <p:txBody>
            <a:bodyPr wrap="square" rtlCol="0">
              <a:spAutoFit/>
            </a:bodyPr>
            <a:lstStyle/>
            <a:p>
              <a:pPr>
                <a:tabLst>
                  <a:tab pos="1371600" algn="l"/>
                </a:tabLst>
              </a:pPr>
              <a:r>
                <a:rPr lang="en-US" sz="4800" dirty="0" err="1">
                  <a:ln>
                    <a:solidFill>
                      <a:srgbClr val="0070C0"/>
                    </a:solidFill>
                  </a:ln>
                  <a:solidFill>
                    <a:srgbClr val="7030A0"/>
                  </a:solidFill>
                  <a:latin typeface="UTM French Vanilla" panose="02040603050506020204" pitchFamily="18" charset="0"/>
                </a:rPr>
                <a:t>Chủ</a:t>
              </a:r>
              <a:r>
                <a:rPr lang="en-US" sz="4800" dirty="0">
                  <a:ln>
                    <a:solidFill>
                      <a:srgbClr val="0070C0"/>
                    </a:solidFill>
                  </a:ln>
                  <a:solidFill>
                    <a:srgbClr val="7030A0"/>
                  </a:solidFill>
                  <a:latin typeface="UTM French Vanilla" panose="02040603050506020204" pitchFamily="18" charset="0"/>
                </a:rPr>
                <a:t> </a:t>
              </a:r>
              <a:r>
                <a:rPr lang="en-US" sz="4800" dirty="0" err="1">
                  <a:ln>
                    <a:solidFill>
                      <a:srgbClr val="0070C0"/>
                    </a:solidFill>
                  </a:ln>
                  <a:solidFill>
                    <a:srgbClr val="7030A0"/>
                  </a:solidFill>
                  <a:latin typeface="UTM French Vanilla" panose="02040603050506020204" pitchFamily="18" charset="0"/>
                </a:rPr>
                <a:t>đề</a:t>
              </a:r>
              <a:endParaRPr lang="en-US" sz="4800" dirty="0">
                <a:ln>
                  <a:solidFill>
                    <a:srgbClr val="0070C0"/>
                  </a:solidFill>
                </a:ln>
                <a:solidFill>
                  <a:srgbClr val="7030A0"/>
                </a:solidFill>
                <a:latin typeface="UTM French Vanilla" panose="02040603050506020204" pitchFamily="18" charset="0"/>
              </a:endParaRPr>
            </a:p>
          </p:txBody>
        </p:sp>
      </p:grpSp>
      <p:grpSp>
        <p:nvGrpSpPr>
          <p:cNvPr id="12" name="Group 11">
            <a:extLst>
              <a:ext uri="{FF2B5EF4-FFF2-40B4-BE49-F238E27FC236}">
                <a16:creationId xmlns:a16="http://schemas.microsoft.com/office/drawing/2014/main" id="{2782EC3B-ED49-52B0-51DF-651CDBB606A2}"/>
              </a:ext>
            </a:extLst>
          </p:cNvPr>
          <p:cNvGrpSpPr/>
          <p:nvPr/>
        </p:nvGrpSpPr>
        <p:grpSpPr>
          <a:xfrm>
            <a:off x="6748321" y="1257024"/>
            <a:ext cx="4972625" cy="2795431"/>
            <a:chOff x="7138554" y="976469"/>
            <a:chExt cx="4478481" cy="2554545"/>
          </a:xfrm>
        </p:grpSpPr>
        <p:sp>
          <p:nvSpPr>
            <p:cNvPr id="10" name="TextBox 9">
              <a:extLst>
                <a:ext uri="{FF2B5EF4-FFF2-40B4-BE49-F238E27FC236}">
                  <a16:creationId xmlns:a16="http://schemas.microsoft.com/office/drawing/2014/main" id="{3A24E5AE-A680-9462-10F0-BD4B5D6C1AFB}"/>
                </a:ext>
              </a:extLst>
            </p:cNvPr>
            <p:cNvSpPr txBox="1"/>
            <p:nvPr/>
          </p:nvSpPr>
          <p:spPr>
            <a:xfrm>
              <a:off x="7138554" y="976469"/>
              <a:ext cx="4478481" cy="2554545"/>
            </a:xfrm>
            <a:prstGeom prst="rect">
              <a:avLst/>
            </a:prstGeom>
            <a:noFill/>
          </p:spPr>
          <p:txBody>
            <a:bodyPr wrap="square" rtlCol="0">
              <a:spAutoFit/>
            </a:bodyPr>
            <a:lstStyle/>
            <a:p>
              <a:pPr algn="ctr"/>
              <a:r>
                <a:rPr lang="en-US" sz="8000" dirty="0" err="1">
                  <a:ln w="149225">
                    <a:solidFill>
                      <a:schemeClr val="bg1"/>
                    </a:solidFill>
                  </a:ln>
                  <a:latin typeface="SVN-Hole Hearted" panose="020B0A06020104020203" pitchFamily="34" charset="0"/>
                </a:rPr>
                <a:t>Mái</a:t>
              </a:r>
              <a:r>
                <a:rPr lang="en-US" sz="8000" dirty="0">
                  <a:ln w="149225">
                    <a:solidFill>
                      <a:schemeClr val="bg1"/>
                    </a:solidFill>
                  </a:ln>
                  <a:latin typeface="SVN-Hole Hearted" panose="020B0A06020104020203" pitchFamily="34" charset="0"/>
                </a:rPr>
                <a:t> </a:t>
              </a:r>
              <a:r>
                <a:rPr lang="en-US" sz="8000" dirty="0" err="1">
                  <a:ln w="149225">
                    <a:solidFill>
                      <a:schemeClr val="bg1"/>
                    </a:solidFill>
                  </a:ln>
                  <a:latin typeface="SVN-Hole Hearted" panose="020B0A06020104020203" pitchFamily="34" charset="0"/>
                </a:rPr>
                <a:t>ấm</a:t>
              </a:r>
              <a:r>
                <a:rPr lang="en-US" sz="8000" dirty="0">
                  <a:ln w="149225">
                    <a:solidFill>
                      <a:schemeClr val="bg1"/>
                    </a:solidFill>
                  </a:ln>
                  <a:latin typeface="SVN-Hole Hearted" panose="020B0A06020104020203" pitchFamily="34" charset="0"/>
                </a:rPr>
                <a:t> </a:t>
              </a:r>
              <a:r>
                <a:rPr lang="en-US" sz="8000" dirty="0" err="1">
                  <a:ln w="149225">
                    <a:solidFill>
                      <a:schemeClr val="bg1"/>
                    </a:solidFill>
                  </a:ln>
                  <a:latin typeface="SVN-Hole Hearted" panose="020B0A06020104020203" pitchFamily="34" charset="0"/>
                </a:rPr>
                <a:t>gia</a:t>
              </a:r>
              <a:r>
                <a:rPr lang="en-US" sz="8000" dirty="0">
                  <a:ln w="149225">
                    <a:solidFill>
                      <a:schemeClr val="bg1"/>
                    </a:solidFill>
                  </a:ln>
                  <a:latin typeface="SVN-Hole Hearted" panose="020B0A06020104020203" pitchFamily="34" charset="0"/>
                </a:rPr>
                <a:t> </a:t>
              </a:r>
              <a:r>
                <a:rPr lang="en-US" sz="8000" dirty="0" err="1">
                  <a:ln w="149225">
                    <a:solidFill>
                      <a:schemeClr val="bg1"/>
                    </a:solidFill>
                  </a:ln>
                  <a:latin typeface="SVN-Hole Hearted" panose="020B0A06020104020203" pitchFamily="34" charset="0"/>
                </a:rPr>
                <a:t>đình</a:t>
              </a:r>
              <a:endParaRPr lang="en-US" sz="8000" dirty="0">
                <a:ln w="149225">
                  <a:solidFill>
                    <a:schemeClr val="bg1"/>
                  </a:solidFill>
                </a:ln>
                <a:latin typeface="SVN-Hole Hearted" panose="020B0A06020104020203" pitchFamily="34" charset="0"/>
              </a:endParaRPr>
            </a:p>
          </p:txBody>
        </p:sp>
        <p:sp>
          <p:nvSpPr>
            <p:cNvPr id="11" name="TextBox 10">
              <a:extLst>
                <a:ext uri="{FF2B5EF4-FFF2-40B4-BE49-F238E27FC236}">
                  <a16:creationId xmlns:a16="http://schemas.microsoft.com/office/drawing/2014/main" id="{2DF64BD8-DA62-561F-7C18-F821A8FF5341}"/>
                </a:ext>
              </a:extLst>
            </p:cNvPr>
            <p:cNvSpPr txBox="1"/>
            <p:nvPr/>
          </p:nvSpPr>
          <p:spPr>
            <a:xfrm>
              <a:off x="7252853" y="976469"/>
              <a:ext cx="4249882" cy="2554545"/>
            </a:xfrm>
            <a:prstGeom prst="rect">
              <a:avLst/>
            </a:prstGeom>
            <a:noFill/>
          </p:spPr>
          <p:txBody>
            <a:bodyPr wrap="square" rtlCol="0">
              <a:spAutoFit/>
            </a:bodyPr>
            <a:lstStyle/>
            <a:p>
              <a:pPr algn="ctr"/>
              <a:r>
                <a:rPr lang="en-US" sz="8000" dirty="0" err="1">
                  <a:ln w="28575">
                    <a:solidFill>
                      <a:schemeClr val="accent5">
                        <a:lumMod val="60000"/>
                        <a:lumOff val="40000"/>
                      </a:schemeClr>
                    </a:solidFill>
                  </a:ln>
                  <a:solidFill>
                    <a:srgbClr val="FFCCFF"/>
                  </a:solidFill>
                  <a:latin typeface="SVN-Hole Hearted" panose="020B0A06020104020203" pitchFamily="34" charset="0"/>
                </a:rPr>
                <a:t>Mái</a:t>
              </a:r>
              <a:r>
                <a:rPr lang="en-US" sz="8000" dirty="0">
                  <a:ln w="28575">
                    <a:solidFill>
                      <a:schemeClr val="accent5">
                        <a:lumMod val="60000"/>
                        <a:lumOff val="40000"/>
                      </a:schemeClr>
                    </a:solidFill>
                  </a:ln>
                  <a:solidFill>
                    <a:srgbClr val="FFCC99"/>
                  </a:solidFill>
                  <a:latin typeface="SVN-Hole Hearted" panose="020B0A06020104020203" pitchFamily="34" charset="0"/>
                </a:rPr>
                <a:t> </a:t>
              </a:r>
              <a:r>
                <a:rPr lang="en-US" sz="8000" dirty="0" err="1">
                  <a:ln w="28575">
                    <a:solidFill>
                      <a:schemeClr val="accent5">
                        <a:lumMod val="60000"/>
                        <a:lumOff val="40000"/>
                      </a:schemeClr>
                    </a:solidFill>
                  </a:ln>
                  <a:solidFill>
                    <a:srgbClr val="FFCC99"/>
                  </a:solidFill>
                  <a:latin typeface="SVN-Hole Hearted" panose="020B0A06020104020203" pitchFamily="34" charset="0"/>
                </a:rPr>
                <a:t>ấm</a:t>
              </a:r>
              <a:r>
                <a:rPr lang="en-US" sz="8000" dirty="0">
                  <a:ln w="28575">
                    <a:solidFill>
                      <a:schemeClr val="accent5">
                        <a:lumMod val="60000"/>
                        <a:lumOff val="40000"/>
                      </a:schemeClr>
                    </a:solidFill>
                  </a:ln>
                  <a:solidFill>
                    <a:srgbClr val="FFCC99"/>
                  </a:solidFill>
                  <a:latin typeface="SVN-Hole Hearted" panose="020B0A06020104020203" pitchFamily="34" charset="0"/>
                </a:rPr>
                <a:t> </a:t>
              </a:r>
              <a:r>
                <a:rPr lang="en-US" sz="8000" dirty="0" err="1">
                  <a:ln w="28575">
                    <a:solidFill>
                      <a:schemeClr val="accent5">
                        <a:lumMod val="60000"/>
                        <a:lumOff val="40000"/>
                      </a:schemeClr>
                    </a:solidFill>
                  </a:ln>
                  <a:solidFill>
                    <a:srgbClr val="99FF99"/>
                  </a:solidFill>
                  <a:latin typeface="SVN-Hole Hearted" panose="020B0A06020104020203" pitchFamily="34" charset="0"/>
                </a:rPr>
                <a:t>gia</a:t>
              </a:r>
              <a:r>
                <a:rPr lang="en-US" sz="8000" dirty="0">
                  <a:ln w="28575">
                    <a:solidFill>
                      <a:schemeClr val="accent5">
                        <a:lumMod val="60000"/>
                        <a:lumOff val="40000"/>
                      </a:schemeClr>
                    </a:solidFill>
                  </a:ln>
                  <a:latin typeface="SVN-Hole Hearted" panose="020B0A06020104020203" pitchFamily="34" charset="0"/>
                </a:rPr>
                <a:t> </a:t>
              </a:r>
              <a:r>
                <a:rPr lang="en-US" sz="8000" dirty="0" err="1">
                  <a:ln w="28575">
                    <a:solidFill>
                      <a:schemeClr val="accent5">
                        <a:lumMod val="60000"/>
                        <a:lumOff val="40000"/>
                      </a:schemeClr>
                    </a:solidFill>
                  </a:ln>
                  <a:solidFill>
                    <a:srgbClr val="CC99FF"/>
                  </a:solidFill>
                  <a:latin typeface="SVN-Hole Hearted" panose="020B0A06020104020203" pitchFamily="34" charset="0"/>
                </a:rPr>
                <a:t>đình</a:t>
              </a:r>
              <a:endParaRPr lang="en-US" sz="8000" dirty="0">
                <a:ln w="28575">
                  <a:solidFill>
                    <a:schemeClr val="accent5">
                      <a:lumMod val="60000"/>
                      <a:lumOff val="40000"/>
                    </a:schemeClr>
                  </a:solidFill>
                </a:ln>
                <a:solidFill>
                  <a:srgbClr val="CC99FF"/>
                </a:solidFill>
                <a:latin typeface="SVN-Hole Hearted" panose="020B0A06020104020203" pitchFamily="34" charset="0"/>
              </a:endParaRPr>
            </a:p>
          </p:txBody>
        </p:sp>
      </p:grpSp>
    </p:spTree>
    <p:extLst>
      <p:ext uri="{BB962C8B-B14F-4D97-AF65-F5344CB8AC3E}">
        <p14:creationId xmlns:p14="http://schemas.microsoft.com/office/powerpoint/2010/main" val="2264894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573894"/>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grpSp>
        <p:nvGrpSpPr>
          <p:cNvPr id="4" name="Group 3">
            <a:extLst>
              <a:ext uri="{FF2B5EF4-FFF2-40B4-BE49-F238E27FC236}">
                <a16:creationId xmlns:a16="http://schemas.microsoft.com/office/drawing/2014/main" id="{34C0B3D5-11EE-EE7F-36EB-E870531A722E}"/>
              </a:ext>
            </a:extLst>
          </p:cNvPr>
          <p:cNvGrpSpPr/>
          <p:nvPr/>
        </p:nvGrpSpPr>
        <p:grpSpPr>
          <a:xfrm>
            <a:off x="2657930" y="-18709"/>
            <a:ext cx="7395684" cy="1203273"/>
            <a:chOff x="2574803" y="747788"/>
            <a:chExt cx="7395684" cy="1203273"/>
          </a:xfrm>
        </p:grpSpPr>
        <p:sp>
          <p:nvSpPr>
            <p:cNvPr id="5" name="TextBox 4">
              <a:extLst>
                <a:ext uri="{FF2B5EF4-FFF2-40B4-BE49-F238E27FC236}">
                  <a16:creationId xmlns:a16="http://schemas.microsoft.com/office/drawing/2014/main" id="{97981581-651C-954A-C1A9-5C07B69CAC47}"/>
                </a:ext>
              </a:extLst>
            </p:cNvPr>
            <p:cNvSpPr txBox="1"/>
            <p:nvPr/>
          </p:nvSpPr>
          <p:spPr>
            <a:xfrm>
              <a:off x="2574803" y="750732"/>
              <a:ext cx="7395684" cy="1200329"/>
            </a:xfrm>
            <a:prstGeom prst="rect">
              <a:avLst/>
            </a:prstGeom>
            <a:noFill/>
          </p:spPr>
          <p:txBody>
            <a:bodyPr wrap="square" rtlCol="0" anchor="ctr">
              <a:spAutoFit/>
            </a:bodyPr>
            <a:lstStyle/>
            <a:p>
              <a:pPr algn="ctr"/>
              <a:r>
                <a:rPr lang="en-US" sz="7200" b="1" dirty="0" err="1">
                  <a:ln w="14287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14287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14287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14287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p>
          </p:txBody>
        </p:sp>
        <p:sp>
          <p:nvSpPr>
            <p:cNvPr id="6" name="TextBox 5">
              <a:extLst>
                <a:ext uri="{FF2B5EF4-FFF2-40B4-BE49-F238E27FC236}">
                  <a16:creationId xmlns:a16="http://schemas.microsoft.com/office/drawing/2014/main" id="{759E5A8E-DDAB-0B69-7668-2E2982A6C907}"/>
                </a:ext>
              </a:extLst>
            </p:cNvPr>
            <p:cNvSpPr txBox="1"/>
            <p:nvPr/>
          </p:nvSpPr>
          <p:spPr>
            <a:xfrm>
              <a:off x="3299774" y="747788"/>
              <a:ext cx="5945742" cy="1200329"/>
            </a:xfrm>
            <a:prstGeom prst="rect">
              <a:avLst/>
            </a:prstGeom>
            <a:noFill/>
          </p:spPr>
          <p:txBody>
            <a:bodyPr wrap="square" rtlCol="0" anchor="ctr">
              <a:spAutoFit/>
            </a:bodyPr>
            <a:lstStyle/>
            <a:p>
              <a:pPr algn="ct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p>
          </p:txBody>
        </p:sp>
      </p:grpSp>
      <p:grpSp>
        <p:nvGrpSpPr>
          <p:cNvPr id="7" name="Group 6">
            <a:extLst>
              <a:ext uri="{FF2B5EF4-FFF2-40B4-BE49-F238E27FC236}">
                <a16:creationId xmlns:a16="http://schemas.microsoft.com/office/drawing/2014/main" id="{40A97CA8-8296-3E4B-1C6A-527C69967D04}"/>
              </a:ext>
            </a:extLst>
          </p:cNvPr>
          <p:cNvGrpSpPr/>
          <p:nvPr/>
        </p:nvGrpSpPr>
        <p:grpSpPr>
          <a:xfrm>
            <a:off x="475193" y="1442248"/>
            <a:ext cx="3172408" cy="1636095"/>
            <a:chOff x="139959" y="1387023"/>
            <a:chExt cx="3172408" cy="1636095"/>
          </a:xfrm>
        </p:grpSpPr>
        <p:sp>
          <p:nvSpPr>
            <p:cNvPr id="8" name="Rectangle: Rounded Corners 7">
              <a:extLst>
                <a:ext uri="{FF2B5EF4-FFF2-40B4-BE49-F238E27FC236}">
                  <a16:creationId xmlns:a16="http://schemas.microsoft.com/office/drawing/2014/main" id="{EB07D95D-7131-0E98-0256-03BC102D0D6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9" name="Picture 8">
              <a:extLst>
                <a:ext uri="{FF2B5EF4-FFF2-40B4-BE49-F238E27FC236}">
                  <a16:creationId xmlns:a16="http://schemas.microsoft.com/office/drawing/2014/main" id="{A348BBC8-3829-C1A8-8CF0-95BBA21A4615}"/>
                </a:ext>
              </a:extLst>
            </p:cNvPr>
            <p:cNvPicPr>
              <a:picLocks noChangeAspect="1"/>
            </p:cNvPicPr>
            <p:nvPr/>
          </p:nvPicPr>
          <p:blipFill>
            <a:blip r:embed="rId5"/>
            <a:stretch>
              <a:fillRect/>
            </a:stretch>
          </p:blipFill>
          <p:spPr>
            <a:xfrm>
              <a:off x="139959" y="1387023"/>
              <a:ext cx="947057" cy="947057"/>
            </a:xfrm>
            <a:prstGeom prst="rect">
              <a:avLst/>
            </a:prstGeom>
          </p:spPr>
        </p:pic>
      </p:grpSp>
      <p:grpSp>
        <p:nvGrpSpPr>
          <p:cNvPr id="10" name="Group 9">
            <a:extLst>
              <a:ext uri="{FF2B5EF4-FFF2-40B4-BE49-F238E27FC236}">
                <a16:creationId xmlns:a16="http://schemas.microsoft.com/office/drawing/2014/main" id="{F1A8870C-5D13-BCBA-6237-A65EA3823343}"/>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F28392F6-80A7-22F1-E25E-288EC8D34B8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id="{F6A2FD53-4716-8516-6B17-300648B0D2C4}"/>
                </a:ext>
              </a:extLst>
            </p:cNvPr>
            <p:cNvPicPr>
              <a:picLocks noChangeAspect="1"/>
            </p:cNvPicPr>
            <p:nvPr/>
          </p:nvPicPr>
          <p:blipFill>
            <a:blip r:embed="rId6"/>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33CA84DD-B573-1B19-DF44-D4521C6ABF45}"/>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F67A5656-FB94-8B5F-8ABC-2BB6BB694A9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7">
              <a:extLst>
                <a:ext uri="{FF2B5EF4-FFF2-40B4-BE49-F238E27FC236}">
                  <a16:creationId xmlns:a16="http://schemas.microsoft.com/office/drawing/2014/main" id="{BFCE48BC-6279-EF39-C46A-B6522286EAE0}"/>
                </a:ext>
              </a:extLst>
            </p:cNvPr>
            <p:cNvPicPr>
              <a:picLocks noChangeAspect="1"/>
            </p:cNvPicPr>
            <p:nvPr/>
          </p:nvPicPr>
          <p:blipFill>
            <a:blip r:embed="rId7"/>
            <a:stretch>
              <a:fillRect/>
            </a:stretch>
          </p:blipFill>
          <p:spPr>
            <a:xfrm>
              <a:off x="8110962" y="1828720"/>
              <a:ext cx="1023707" cy="1023707"/>
            </a:xfrm>
            <a:prstGeom prst="rect">
              <a:avLst/>
            </a:prstGeom>
          </p:spPr>
        </p:pic>
      </p:grpSp>
      <p:grpSp>
        <p:nvGrpSpPr>
          <p:cNvPr id="19" name="Group 18">
            <a:extLst>
              <a:ext uri="{FF2B5EF4-FFF2-40B4-BE49-F238E27FC236}">
                <a16:creationId xmlns:a16="http://schemas.microsoft.com/office/drawing/2014/main" id="{A85B37BA-1234-CF44-24C2-EC71200865F9}"/>
              </a:ext>
            </a:extLst>
          </p:cNvPr>
          <p:cNvGrpSpPr/>
          <p:nvPr/>
        </p:nvGrpSpPr>
        <p:grpSpPr>
          <a:xfrm>
            <a:off x="278666" y="4161049"/>
            <a:ext cx="4992107" cy="2686262"/>
            <a:chOff x="1884695" y="2330215"/>
            <a:chExt cx="7799305" cy="4516297"/>
          </a:xfrm>
        </p:grpSpPr>
        <p:pic>
          <p:nvPicPr>
            <p:cNvPr id="20" name="Graphic 19">
              <a:extLst>
                <a:ext uri="{FF2B5EF4-FFF2-40B4-BE49-F238E27FC236}">
                  <a16:creationId xmlns:a16="http://schemas.microsoft.com/office/drawing/2014/main" id="{B358FD6D-C9D9-00F4-2BA3-C8B31F927F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695" y="3304621"/>
              <a:ext cx="3435435" cy="2375292"/>
            </a:xfrm>
            <a:prstGeom prst="rect">
              <a:avLst/>
            </a:prstGeom>
          </p:spPr>
        </p:pic>
        <p:pic>
          <p:nvPicPr>
            <p:cNvPr id="21" name="Graphic 20">
              <a:extLst>
                <a:ext uri="{FF2B5EF4-FFF2-40B4-BE49-F238E27FC236}">
                  <a16:creationId xmlns:a16="http://schemas.microsoft.com/office/drawing/2014/main" id="{03A54789-4FC9-3258-C3E2-665664D1EC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9730" y="2330215"/>
              <a:ext cx="2099185" cy="3632800"/>
            </a:xfrm>
            <a:prstGeom prst="rect">
              <a:avLst/>
            </a:prstGeom>
          </p:spPr>
        </p:pic>
        <p:pic>
          <p:nvPicPr>
            <p:cNvPr id="22" name="Graphic 21">
              <a:extLst>
                <a:ext uri="{FF2B5EF4-FFF2-40B4-BE49-F238E27FC236}">
                  <a16:creationId xmlns:a16="http://schemas.microsoft.com/office/drawing/2014/main" id="{24D4D392-2763-2BDF-3229-7341C6151F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38915" y="2558185"/>
              <a:ext cx="2345085" cy="3632801"/>
            </a:xfrm>
            <a:prstGeom prst="rect">
              <a:avLst/>
            </a:prstGeom>
          </p:spPr>
        </p:pic>
        <p:pic>
          <p:nvPicPr>
            <p:cNvPr id="23" name="Graphic 22">
              <a:extLst>
                <a:ext uri="{FF2B5EF4-FFF2-40B4-BE49-F238E27FC236}">
                  <a16:creationId xmlns:a16="http://schemas.microsoft.com/office/drawing/2014/main" id="{EE629869-146B-FC75-3AD5-C49DE63D8B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02413" y="5470468"/>
              <a:ext cx="5046407" cy="1376044"/>
            </a:xfrm>
            <a:prstGeom prst="rect">
              <a:avLst/>
            </a:prstGeom>
          </p:spPr>
        </p:pic>
      </p:grpSp>
    </p:spTree>
    <p:extLst>
      <p:ext uri="{BB962C8B-B14F-4D97-AF65-F5344CB8AC3E}">
        <p14:creationId xmlns:p14="http://schemas.microsoft.com/office/powerpoint/2010/main" val="115974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515616" y="168648"/>
            <a:ext cx="5905966" cy="870444"/>
          </a:xfrm>
          <a:prstGeom prst="roundRect">
            <a:avLst>
              <a:gd name="adj" fmla="val 50000"/>
            </a:avLst>
          </a:prstGeom>
          <a:solidFill>
            <a:srgbClr val="FFCCFF"/>
          </a:solidFill>
          <a:ln w="38100">
            <a:solidFill>
              <a:srgbClr val="FF33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nối</a:t>
            </a:r>
            <a:r>
              <a:rPr lang="en-US" sz="4400" dirty="0">
                <a:solidFill>
                  <a:srgbClr val="002060"/>
                </a:solidFill>
                <a:latin typeface="UVN Banh Mi" pitchFamily="2" charset="0"/>
              </a:rPr>
              <a:t> </a:t>
            </a:r>
            <a:r>
              <a:rPr lang="en-US" sz="4400" dirty="0" err="1">
                <a:solidFill>
                  <a:srgbClr val="002060"/>
                </a:solidFill>
                <a:latin typeface="UVN Banh Mi" pitchFamily="2" charset="0"/>
              </a:rPr>
              <a:t>tiếp</a:t>
            </a:r>
            <a:r>
              <a:rPr lang="en-US" sz="4400" dirty="0">
                <a:solidFill>
                  <a:srgbClr val="002060"/>
                </a:solidFill>
                <a:latin typeface="UVN Banh Mi" pitchFamily="2" charset="0"/>
              </a:rPr>
              <a:t> </a:t>
            </a:r>
            <a:r>
              <a:rPr lang="en-US" sz="4400" dirty="0" err="1">
                <a:solidFill>
                  <a:srgbClr val="002060"/>
                </a:solidFill>
                <a:latin typeface="UVN Banh Mi" pitchFamily="2" charset="0"/>
              </a:rPr>
              <a:t>câu</a:t>
            </a:r>
            <a:endParaRPr lang="en-US" sz="4400" dirty="0">
              <a:solidFill>
                <a:srgbClr val="002060"/>
              </a:solidFill>
              <a:latin typeface="UVN Banh Mi" pitchFamily="2" charset="0"/>
            </a:endParaRPr>
          </a:p>
        </p:txBody>
      </p:sp>
      <p:sp>
        <p:nvSpPr>
          <p:cNvPr id="15" name="Rectangle: Rounded Corners 14">
            <a:extLst>
              <a:ext uri="{FF2B5EF4-FFF2-40B4-BE49-F238E27FC236}">
                <a16:creationId xmlns:a16="http://schemas.microsoft.com/office/drawing/2014/main" id="{D82168A5-6ED0-6F82-E7E5-3606AB86F370}"/>
              </a:ext>
            </a:extLst>
          </p:cNvPr>
          <p:cNvSpPr/>
          <p:nvPr/>
        </p:nvSpPr>
        <p:spPr>
          <a:xfrm>
            <a:off x="1004269" y="1174172"/>
            <a:ext cx="9760713" cy="5284106"/>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600" b="1" dirty="0" err="1">
                <a:ln w="19050">
                  <a:solidFill>
                    <a:schemeClr val="tx1"/>
                  </a:solidFill>
                </a:ln>
                <a:solidFill>
                  <a:srgbClr val="00FF00"/>
                </a:solidFill>
                <a:latin typeface="#9Slide05 Phobia" panose="02000506000000020003" pitchFamily="2" charset="0"/>
              </a:rPr>
              <a:t>Vườn</a:t>
            </a:r>
            <a:r>
              <a:rPr lang="en-US" sz="6600" b="1" dirty="0">
                <a:ln w="19050">
                  <a:solidFill>
                    <a:schemeClr val="tx1"/>
                  </a:solidFill>
                </a:ln>
                <a:solidFill>
                  <a:srgbClr val="00FF00"/>
                </a:solidFill>
                <a:latin typeface="#9Slide05 Phobia" panose="02000506000000020003" pitchFamily="2" charset="0"/>
              </a:rPr>
              <a:t> </a:t>
            </a:r>
            <a:r>
              <a:rPr lang="en-US" sz="6600" b="1" dirty="0" err="1">
                <a:ln w="19050">
                  <a:solidFill>
                    <a:schemeClr val="tx1"/>
                  </a:solidFill>
                </a:ln>
                <a:solidFill>
                  <a:srgbClr val="00FF00"/>
                </a:solidFill>
                <a:latin typeface="#9Slide05 Phobia" panose="02000506000000020003" pitchFamily="2" charset="0"/>
              </a:rPr>
              <a:t>dừa</a:t>
            </a:r>
            <a:r>
              <a:rPr lang="en-US" sz="6600" b="1" dirty="0">
                <a:ln w="19050">
                  <a:solidFill>
                    <a:schemeClr val="tx1"/>
                  </a:solidFill>
                </a:ln>
                <a:solidFill>
                  <a:srgbClr val="00FF00"/>
                </a:solidFill>
                <a:latin typeface="#9Slide05 Phobia" panose="02000506000000020003" pitchFamily="2" charset="0"/>
              </a:rPr>
              <a:t> </a:t>
            </a:r>
            <a:r>
              <a:rPr lang="en-US" sz="6600" b="1" dirty="0" err="1">
                <a:ln w="19050">
                  <a:solidFill>
                    <a:schemeClr val="tx1"/>
                  </a:solidFill>
                </a:ln>
                <a:solidFill>
                  <a:srgbClr val="00FF00"/>
                </a:solidFill>
                <a:latin typeface="#9Slide05 Phobia" panose="02000506000000020003" pitchFamily="2" charset="0"/>
              </a:rPr>
              <a:t>của</a:t>
            </a:r>
            <a:r>
              <a:rPr lang="en-US" sz="6600" b="1" dirty="0">
                <a:ln w="19050">
                  <a:solidFill>
                    <a:schemeClr val="tx1"/>
                  </a:solidFill>
                </a:ln>
                <a:solidFill>
                  <a:srgbClr val="00FF00"/>
                </a:solidFill>
                <a:latin typeface="#9Slide05 Phobia" panose="02000506000000020003" pitchFamily="2" charset="0"/>
              </a:rPr>
              <a:t> </a:t>
            </a:r>
            <a:r>
              <a:rPr lang="en-US" sz="6600" b="1" dirty="0" err="1">
                <a:ln w="19050">
                  <a:solidFill>
                    <a:schemeClr val="tx1"/>
                  </a:solidFill>
                </a:ln>
                <a:solidFill>
                  <a:srgbClr val="00FF00"/>
                </a:solidFill>
                <a:latin typeface="#9Slide05 Phobia" panose="02000506000000020003" pitchFamily="2" charset="0"/>
              </a:rPr>
              <a:t>ngoại</a:t>
            </a:r>
            <a:endParaRPr lang="en-US" sz="6600" b="1" dirty="0">
              <a:ln w="19050">
                <a:solidFill>
                  <a:schemeClr val="tx1"/>
                </a:solidFill>
              </a:ln>
              <a:solidFill>
                <a:srgbClr val="00FF00"/>
              </a:solidFill>
              <a:latin typeface="#9Slide05 Phobia" panose="02000506000000020003" pitchFamily="2" charset="0"/>
            </a:endParaRPr>
          </a:p>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Tree>
    <p:extLst>
      <p:ext uri="{BB962C8B-B14F-4D97-AF65-F5344CB8AC3E}">
        <p14:creationId xmlns:p14="http://schemas.microsoft.com/office/powerpoint/2010/main" val="13769674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515616" y="168648"/>
            <a:ext cx="5905966" cy="870444"/>
          </a:xfrm>
          <a:prstGeom prst="roundRect">
            <a:avLst>
              <a:gd name="adj" fmla="val 50000"/>
            </a:avLst>
          </a:prstGeom>
          <a:solidFill>
            <a:srgbClr val="FFCCFF"/>
          </a:solidFill>
          <a:ln w="38100">
            <a:solidFill>
              <a:srgbClr val="FF33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nối</a:t>
            </a:r>
            <a:r>
              <a:rPr lang="en-US" sz="4400" dirty="0">
                <a:solidFill>
                  <a:srgbClr val="002060"/>
                </a:solidFill>
                <a:latin typeface="UVN Banh Mi" pitchFamily="2" charset="0"/>
              </a:rPr>
              <a:t> </a:t>
            </a:r>
            <a:r>
              <a:rPr lang="en-US" sz="4400" dirty="0" err="1">
                <a:solidFill>
                  <a:srgbClr val="002060"/>
                </a:solidFill>
                <a:latin typeface="UVN Banh Mi" pitchFamily="2" charset="0"/>
              </a:rPr>
              <a:t>tiếp</a:t>
            </a:r>
            <a:r>
              <a:rPr lang="en-US" sz="4400" dirty="0">
                <a:solidFill>
                  <a:srgbClr val="002060"/>
                </a:solidFill>
                <a:latin typeface="UVN Banh Mi" pitchFamily="2" charset="0"/>
              </a:rPr>
              <a:t> </a:t>
            </a:r>
            <a:r>
              <a:rPr lang="en-US" sz="4400" dirty="0" err="1">
                <a:solidFill>
                  <a:srgbClr val="002060"/>
                </a:solidFill>
                <a:latin typeface="UVN Banh Mi" pitchFamily="2" charset="0"/>
              </a:rPr>
              <a:t>câu</a:t>
            </a:r>
            <a:endParaRPr lang="en-US" sz="4400" dirty="0">
              <a:solidFill>
                <a:srgbClr val="002060"/>
              </a:solidFill>
              <a:latin typeface="UVN Banh Mi" pitchFamily="2" charset="0"/>
            </a:endParaRPr>
          </a:p>
        </p:txBody>
      </p:sp>
      <p:sp>
        <p:nvSpPr>
          <p:cNvPr id="15" name="Rectangle: Rounded Corners 14">
            <a:extLst>
              <a:ext uri="{FF2B5EF4-FFF2-40B4-BE49-F238E27FC236}">
                <a16:creationId xmlns:a16="http://schemas.microsoft.com/office/drawing/2014/main" id="{D82168A5-6ED0-6F82-E7E5-3606AB86F370}"/>
              </a:ext>
            </a:extLst>
          </p:cNvPr>
          <p:cNvSpPr/>
          <p:nvPr/>
        </p:nvSpPr>
        <p:spPr>
          <a:xfrm>
            <a:off x="1215643" y="1646630"/>
            <a:ext cx="9760713" cy="3806124"/>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200" dirty="0">
                <a:solidFill>
                  <a:schemeClr val="tx1"/>
                </a:solidFill>
              </a:rPr>
              <a:t>2.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thời</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dirty="0" err="1">
                <a:solidFill>
                  <a:schemeClr val="tx1"/>
                </a:solidFill>
              </a:rPr>
              <a:t>bé</a:t>
            </a:r>
            <a:r>
              <a:rPr lang="en-US" sz="3200" dirty="0">
                <a:solidFill>
                  <a:schemeClr val="tx1"/>
                </a:solidFill>
              </a:rPr>
              <a:t> </a:t>
            </a:r>
            <a:r>
              <a:rPr lang="en-US" sz="3200" dirty="0" err="1">
                <a:solidFill>
                  <a:schemeClr val="tx1"/>
                </a:solidFill>
              </a:rPr>
              <a:t>đến</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bảy</a:t>
            </a:r>
            <a:r>
              <a:rPr lang="en-US" sz="3200" dirty="0">
                <a:solidFill>
                  <a:schemeClr val="tx1"/>
                </a:solidFill>
              </a:rPr>
              <a:t> </a:t>
            </a:r>
            <a:r>
              <a:rPr lang="en-US" sz="3200" dirty="0" err="1">
                <a:solidFill>
                  <a:schemeClr val="tx1"/>
                </a:solidFill>
              </a:rPr>
              <a:t>mươi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lợp</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bắc</a:t>
            </a:r>
            <a:r>
              <a:rPr lang="en-US" sz="3200" dirty="0">
                <a:solidFill>
                  <a:schemeClr val="tx1"/>
                </a:solidFill>
              </a:rPr>
              <a:t> qua </a:t>
            </a:r>
            <a:r>
              <a:rPr lang="en-US" sz="3200" dirty="0" err="1">
                <a:solidFill>
                  <a:schemeClr val="tx1"/>
                </a:solidFill>
              </a:rPr>
              <a:t>rạch</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xài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miệt</a:t>
            </a:r>
            <a:r>
              <a:rPr lang="en-US" sz="3200" dirty="0">
                <a:solidFill>
                  <a:schemeClr val="tx1"/>
                </a:solidFill>
              </a:rPr>
              <a:t> </a:t>
            </a:r>
            <a:r>
              <a:rPr lang="en-US" sz="3200" dirty="0" err="1">
                <a:solidFill>
                  <a:schemeClr val="tx1"/>
                </a:solidFill>
              </a:rPr>
              <a:t>này</a:t>
            </a:r>
            <a:r>
              <a:rPr lang="en-US" sz="3200" dirty="0">
                <a:solidFill>
                  <a:schemeClr val="tx1"/>
                </a:solidFill>
              </a:rPr>
              <a:t>.</a:t>
            </a:r>
          </a:p>
          <a:p>
            <a:pPr algn="r"/>
            <a:r>
              <a:rPr lang="en-US" sz="3200" i="1" dirty="0">
                <a:solidFill>
                  <a:schemeClr val="tx1"/>
                </a:solidFill>
              </a:rPr>
              <a:t>Theo </a:t>
            </a:r>
            <a:r>
              <a:rPr lang="en-US" sz="3200" dirty="0" err="1">
                <a:solidFill>
                  <a:schemeClr val="tx1"/>
                </a:solidFill>
              </a:rPr>
              <a:t>Diệp</a:t>
            </a:r>
            <a:r>
              <a:rPr lang="en-US" sz="3200" dirty="0">
                <a:solidFill>
                  <a:schemeClr val="tx1"/>
                </a:solidFill>
              </a:rPr>
              <a:t> </a:t>
            </a:r>
            <a:r>
              <a:rPr lang="en-US" sz="3200" dirty="0" err="1">
                <a:solidFill>
                  <a:schemeClr val="tx1"/>
                </a:solidFill>
              </a:rPr>
              <a:t>Hồng</a:t>
            </a:r>
            <a:r>
              <a:rPr lang="en-US" sz="3200" dirty="0">
                <a:solidFill>
                  <a:schemeClr val="tx1"/>
                </a:solidFill>
              </a:rPr>
              <a:t> </a:t>
            </a:r>
            <a:r>
              <a:rPr lang="en-US" sz="3200" dirty="0" err="1">
                <a:solidFill>
                  <a:schemeClr val="tx1"/>
                </a:solidFill>
              </a:rPr>
              <a:t>Phương</a:t>
            </a:r>
            <a:endParaRPr lang="en-US" sz="3200" dirty="0">
              <a:solidFill>
                <a:schemeClr val="tx1"/>
              </a:solidFill>
            </a:endParaRPr>
          </a:p>
        </p:txBody>
      </p:sp>
    </p:spTree>
    <p:extLst>
      <p:ext uri="{BB962C8B-B14F-4D97-AF65-F5344CB8AC3E}">
        <p14:creationId xmlns:p14="http://schemas.microsoft.com/office/powerpoint/2010/main" val="369815982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702654" y="123811"/>
            <a:ext cx="5905966" cy="870444"/>
          </a:xfrm>
          <a:prstGeom prst="roundRect">
            <a:avLst>
              <a:gd name="adj" fmla="val 50000"/>
            </a:avLst>
          </a:prstGeom>
          <a:solidFill>
            <a:srgbClr val="CCECFF"/>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nối</a:t>
            </a:r>
            <a:r>
              <a:rPr lang="en-US" sz="4400" dirty="0">
                <a:solidFill>
                  <a:srgbClr val="002060"/>
                </a:solidFill>
                <a:latin typeface="UVN Banh Mi" pitchFamily="2" charset="0"/>
              </a:rPr>
              <a:t> </a:t>
            </a:r>
            <a:r>
              <a:rPr lang="en-US" sz="4400" dirty="0" err="1">
                <a:solidFill>
                  <a:srgbClr val="002060"/>
                </a:solidFill>
                <a:latin typeface="UVN Banh Mi" pitchFamily="2" charset="0"/>
              </a:rPr>
              <a:t>tiếp</a:t>
            </a:r>
            <a:r>
              <a:rPr lang="en-US" sz="4400" dirty="0">
                <a:solidFill>
                  <a:srgbClr val="002060"/>
                </a:solidFill>
                <a:latin typeface="UVN Banh Mi" pitchFamily="2" charset="0"/>
              </a:rPr>
              <a:t> </a:t>
            </a:r>
            <a:r>
              <a:rPr lang="en-US" sz="4400" dirty="0" err="1">
                <a:solidFill>
                  <a:srgbClr val="002060"/>
                </a:solidFill>
                <a:latin typeface="UVN Banh Mi" pitchFamily="2" charset="0"/>
              </a:rPr>
              <a:t>đoạn</a:t>
            </a:r>
            <a:endParaRPr lang="en-US" sz="4400" dirty="0">
              <a:solidFill>
                <a:srgbClr val="002060"/>
              </a:solidFill>
              <a:latin typeface="UVN Banh Mi" pitchFamily="2" charset="0"/>
            </a:endParaRPr>
          </a:p>
        </p:txBody>
      </p:sp>
      <p:sp>
        <p:nvSpPr>
          <p:cNvPr id="15" name="Rectangle: Rounded Corners 14">
            <a:extLst>
              <a:ext uri="{FF2B5EF4-FFF2-40B4-BE49-F238E27FC236}">
                <a16:creationId xmlns:a16="http://schemas.microsoft.com/office/drawing/2014/main" id="{D82168A5-6ED0-6F82-E7E5-3606AB86F370}"/>
              </a:ext>
            </a:extLst>
          </p:cNvPr>
          <p:cNvSpPr/>
          <p:nvPr/>
        </p:nvSpPr>
        <p:spPr>
          <a:xfrm>
            <a:off x="580239" y="1865559"/>
            <a:ext cx="11320784" cy="3345812"/>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gió</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
        <p:nvSpPr>
          <p:cNvPr id="4" name="Double Wave 3">
            <a:extLst>
              <a:ext uri="{FF2B5EF4-FFF2-40B4-BE49-F238E27FC236}">
                <a16:creationId xmlns:a16="http://schemas.microsoft.com/office/drawing/2014/main" id="{CC1B0779-ED4F-151E-4D90-875550A253E0}"/>
              </a:ext>
            </a:extLst>
          </p:cNvPr>
          <p:cNvSpPr/>
          <p:nvPr/>
        </p:nvSpPr>
        <p:spPr>
          <a:xfrm>
            <a:off x="702654" y="1248720"/>
            <a:ext cx="2230117" cy="870444"/>
          </a:xfrm>
          <a:prstGeom prst="doubleWave">
            <a:avLst/>
          </a:prstGeom>
          <a:ln w="28575">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B050"/>
                </a:solidFill>
                <a:latin typeface="UVN Banh Mi" pitchFamily="2" charset="0"/>
              </a:rPr>
              <a:t>Đoạn</a:t>
            </a:r>
            <a:r>
              <a:rPr lang="en-US" sz="4800" b="1" dirty="0">
                <a:solidFill>
                  <a:srgbClr val="00B050"/>
                </a:solidFill>
                <a:latin typeface="UVN Banh Mi" pitchFamily="2" charset="0"/>
              </a:rPr>
              <a:t> 1</a:t>
            </a:r>
          </a:p>
        </p:txBody>
      </p:sp>
      <p:cxnSp>
        <p:nvCxnSpPr>
          <p:cNvPr id="8" name="Straight Connector 7">
            <a:extLst>
              <a:ext uri="{FF2B5EF4-FFF2-40B4-BE49-F238E27FC236}">
                <a16:creationId xmlns:a16="http://schemas.microsoft.com/office/drawing/2014/main" id="{BB2D0BE2-2969-A1B4-8F0F-7DD1CC5D828B}"/>
              </a:ext>
            </a:extLst>
          </p:cNvPr>
          <p:cNvCxnSpPr>
            <a:cxnSpLocks/>
          </p:cNvCxnSpPr>
          <p:nvPr/>
        </p:nvCxnSpPr>
        <p:spPr>
          <a:xfrm>
            <a:off x="1342807" y="3054927"/>
            <a:ext cx="129886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53A619AD-5798-8175-0F04-6C70A3D172FA}"/>
              </a:ext>
            </a:extLst>
          </p:cNvPr>
          <p:cNvCxnSpPr>
            <a:cxnSpLocks/>
          </p:cNvCxnSpPr>
          <p:nvPr/>
        </p:nvCxnSpPr>
        <p:spPr>
          <a:xfrm>
            <a:off x="2932771" y="4516583"/>
            <a:ext cx="149375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12" name="Rectangle: Rounded Corners 11">
            <a:extLst>
              <a:ext uri="{FF2B5EF4-FFF2-40B4-BE49-F238E27FC236}">
                <a16:creationId xmlns:a16="http://schemas.microsoft.com/office/drawing/2014/main" id="{B53FF199-5FCE-CA1C-461B-DA2ACF46735C}"/>
              </a:ext>
            </a:extLst>
          </p:cNvPr>
          <p:cNvSpPr/>
          <p:nvPr/>
        </p:nvSpPr>
        <p:spPr>
          <a:xfrm>
            <a:off x="1108178" y="5361709"/>
            <a:ext cx="9989313" cy="1350818"/>
          </a:xfrm>
          <a:prstGeom prst="roundRect">
            <a:avLst/>
          </a:prstGeom>
          <a:solidFill>
            <a:srgbClr val="CCECFF"/>
          </a:solidFill>
          <a:ln w="38100">
            <a:solidFill>
              <a:srgbClr val="00206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solidFill>
                  <a:schemeClr val="tx1"/>
                </a:solidFill>
              </a:rPr>
              <a:t>Và</a:t>
            </a:r>
            <a:r>
              <a:rPr lang="en-US" sz="2800" dirty="0">
                <a:solidFill>
                  <a:schemeClr val="tx1"/>
                </a:solidFill>
              </a:rPr>
              <a:t> </a:t>
            </a:r>
            <a:r>
              <a:rPr lang="en-US" sz="2800" dirty="0" err="1">
                <a:solidFill>
                  <a:schemeClr val="tx1"/>
                </a:solidFill>
              </a:rPr>
              <a:t>mát</a:t>
            </a:r>
            <a:r>
              <a:rPr lang="en-US" sz="2800" dirty="0">
                <a:solidFill>
                  <a:schemeClr val="tx1"/>
                </a:solidFill>
              </a:rPr>
              <a:t> </a:t>
            </a:r>
            <a:r>
              <a:rPr lang="en-US" sz="2800" dirty="0" err="1">
                <a:solidFill>
                  <a:schemeClr val="tx1"/>
                </a:solidFill>
              </a:rPr>
              <a:t>vì</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trái</a:t>
            </a:r>
            <a:r>
              <a:rPr lang="en-US" sz="2800" dirty="0">
                <a:solidFill>
                  <a:schemeClr val="tx1"/>
                </a:solidFill>
              </a:rPr>
              <a:t> </a:t>
            </a:r>
            <a:r>
              <a:rPr lang="en-US" sz="2800" dirty="0" err="1">
                <a:solidFill>
                  <a:schemeClr val="tx1"/>
                </a:solidFill>
              </a:rPr>
              <a:t>dừa</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rất</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cái</a:t>
            </a:r>
            <a:r>
              <a:rPr lang="en-US" sz="2800" dirty="0">
                <a:solidFill>
                  <a:schemeClr val="tx1"/>
                </a:solidFill>
              </a:rPr>
              <a:t> </a:t>
            </a:r>
            <a:r>
              <a:rPr lang="en-US" sz="2800" dirty="0" err="1">
                <a:solidFill>
                  <a:schemeClr val="tx1"/>
                </a:solidFill>
              </a:rPr>
              <a:t>dừa</a:t>
            </a:r>
            <a:r>
              <a:rPr lang="en-US" sz="2800" dirty="0">
                <a:solidFill>
                  <a:schemeClr val="tx1"/>
                </a:solidFill>
              </a:rPr>
              <a:t> </a:t>
            </a:r>
            <a:r>
              <a:rPr lang="en-US" sz="2800" dirty="0" err="1">
                <a:solidFill>
                  <a:schemeClr val="tx1"/>
                </a:solidFill>
              </a:rPr>
              <a:t>mỏng</a:t>
            </a:r>
            <a:r>
              <a:rPr lang="en-US" sz="2800" dirty="0">
                <a:solidFill>
                  <a:schemeClr val="tx1"/>
                </a:solidFill>
              </a:rPr>
              <a:t> </a:t>
            </a:r>
            <a:r>
              <a:rPr lang="en-US" sz="2800" dirty="0" err="1">
                <a:solidFill>
                  <a:schemeClr val="tx1"/>
                </a:solidFill>
              </a:rPr>
              <a:t>mỏng</a:t>
            </a:r>
            <a:r>
              <a:rPr lang="en-US" sz="2800" dirty="0">
                <a:solidFill>
                  <a:schemeClr val="tx1"/>
                </a:solidFill>
              </a:rPr>
              <a:t> </a:t>
            </a:r>
            <a:r>
              <a:rPr lang="en-US" sz="2800" dirty="0" err="1">
                <a:solidFill>
                  <a:schemeClr val="tx1"/>
                </a:solidFill>
              </a:rPr>
              <a:t>mềm</a:t>
            </a:r>
            <a:r>
              <a:rPr lang="en-US" sz="2800" dirty="0">
                <a:solidFill>
                  <a:schemeClr val="tx1"/>
                </a:solidFill>
              </a:rPr>
              <a:t> </a:t>
            </a:r>
            <a:r>
              <a:rPr lang="en-US" sz="2800" dirty="0" err="1">
                <a:solidFill>
                  <a:schemeClr val="tx1"/>
                </a:solidFill>
              </a:rPr>
              <a:t>mềm</a:t>
            </a:r>
            <a:r>
              <a:rPr lang="en-US" sz="2800" dirty="0">
                <a:solidFill>
                  <a:schemeClr val="tx1"/>
                </a:solidFill>
              </a:rPr>
              <a:t> </a:t>
            </a:r>
            <a:r>
              <a:rPr lang="en-US" sz="2800" dirty="0" err="1">
                <a:solidFill>
                  <a:schemeClr val="tx1"/>
                </a:solidFill>
              </a:rPr>
              <a:t>vừa</a:t>
            </a:r>
            <a:r>
              <a:rPr lang="en-US" sz="2800" dirty="0">
                <a:solidFill>
                  <a:schemeClr val="tx1"/>
                </a:solidFill>
              </a:rPr>
              <a:t> </a:t>
            </a:r>
            <a:r>
              <a:rPr lang="en-US" sz="2800" dirty="0" err="1">
                <a:solidFill>
                  <a:schemeClr val="tx1"/>
                </a:solidFill>
              </a:rPr>
              <a:t>đưa</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miệng</a:t>
            </a:r>
            <a:r>
              <a:rPr lang="en-US" sz="2800" dirty="0">
                <a:solidFill>
                  <a:schemeClr val="tx1"/>
                </a:solidFill>
              </a:rPr>
              <a:t> </a:t>
            </a:r>
            <a:r>
              <a:rPr lang="en-US" sz="2800" dirty="0" err="1">
                <a:solidFill>
                  <a:schemeClr val="tx1"/>
                </a:solidFill>
              </a:rPr>
              <a:t>đã</a:t>
            </a:r>
            <a:r>
              <a:rPr lang="en-US" sz="2800" dirty="0">
                <a:solidFill>
                  <a:schemeClr val="tx1"/>
                </a:solidFill>
              </a:rPr>
              <a:t> </a:t>
            </a:r>
            <a:r>
              <a:rPr lang="en-US" sz="2800" dirty="0" err="1">
                <a:solidFill>
                  <a:schemeClr val="tx1"/>
                </a:solidFill>
              </a:rPr>
              <a:t>muốn</a:t>
            </a:r>
            <a:r>
              <a:rPr lang="en-US" sz="2800" dirty="0">
                <a:solidFill>
                  <a:schemeClr val="tx1"/>
                </a:solidFill>
              </a:rPr>
              <a:t> tan </a:t>
            </a:r>
            <a:r>
              <a:rPr lang="en-US" sz="2800" dirty="0" err="1">
                <a:solidFill>
                  <a:schemeClr val="tx1"/>
                </a:solidFill>
              </a:rPr>
              <a:t>ra</a:t>
            </a:r>
            <a:r>
              <a:rPr lang="en-US" sz="2800" dirty="0">
                <a:solidFill>
                  <a:schemeClr val="tx1"/>
                </a:solidFill>
              </a:rPr>
              <a:t> </a:t>
            </a:r>
            <a:r>
              <a:rPr lang="en-US" sz="2800" dirty="0" err="1">
                <a:solidFill>
                  <a:schemeClr val="tx1"/>
                </a:solidFill>
              </a:rPr>
              <a:t>mát</a:t>
            </a:r>
            <a:r>
              <a:rPr lang="en-US" sz="2800" dirty="0">
                <a:solidFill>
                  <a:schemeClr val="tx1"/>
                </a:solidFill>
              </a:rPr>
              <a:t> </a:t>
            </a:r>
            <a:r>
              <a:rPr lang="en-US" sz="2800" dirty="0" err="1">
                <a:solidFill>
                  <a:schemeClr val="tx1"/>
                </a:solidFill>
              </a:rPr>
              <a:t>rượi</a:t>
            </a:r>
            <a:r>
              <a:rPr lang="en-US" sz="2800" dirty="0">
                <a:solidFill>
                  <a:schemeClr val="tx1"/>
                </a:solidFill>
              </a:rPr>
              <a:t>.</a:t>
            </a:r>
            <a:endParaRPr lang="en-US" sz="3000" dirty="0"/>
          </a:p>
        </p:txBody>
      </p:sp>
      <p:cxnSp>
        <p:nvCxnSpPr>
          <p:cNvPr id="16" name="Straight Connector 15">
            <a:extLst>
              <a:ext uri="{FF2B5EF4-FFF2-40B4-BE49-F238E27FC236}">
                <a16:creationId xmlns:a16="http://schemas.microsoft.com/office/drawing/2014/main" id="{8107BE71-3E61-8996-5AFF-010EB072C5AF}"/>
              </a:ext>
            </a:extLst>
          </p:cNvPr>
          <p:cNvCxnSpPr/>
          <p:nvPr/>
        </p:nvCxnSpPr>
        <p:spPr>
          <a:xfrm flipH="1">
            <a:off x="8178944" y="5609280"/>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3D67A4-7721-A2BA-ED57-A9C9EA9F3FD9}"/>
              </a:ext>
            </a:extLst>
          </p:cNvPr>
          <p:cNvCxnSpPr/>
          <p:nvPr/>
        </p:nvCxnSpPr>
        <p:spPr>
          <a:xfrm flipH="1">
            <a:off x="2055235" y="6003023"/>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68223C-7FA9-B5CC-5788-D3B5D7F5F1EE}"/>
              </a:ext>
            </a:extLst>
          </p:cNvPr>
          <p:cNvCxnSpPr/>
          <p:nvPr/>
        </p:nvCxnSpPr>
        <p:spPr>
          <a:xfrm flipH="1">
            <a:off x="3655637" y="6037118"/>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CEE073-217E-2403-985B-D67B76746D06}"/>
              </a:ext>
            </a:extLst>
          </p:cNvPr>
          <p:cNvCxnSpPr/>
          <p:nvPr/>
        </p:nvCxnSpPr>
        <p:spPr>
          <a:xfrm flipH="1">
            <a:off x="6578542" y="6009124"/>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468A45-0AB5-F3BD-D1CE-B4BDDAEC9AB3}"/>
              </a:ext>
            </a:extLst>
          </p:cNvPr>
          <p:cNvCxnSpPr/>
          <p:nvPr/>
        </p:nvCxnSpPr>
        <p:spPr>
          <a:xfrm flipH="1">
            <a:off x="10359839" y="6037118"/>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6ABE11E-D7F1-5B1E-C215-4EF53470161A}"/>
              </a:ext>
            </a:extLst>
          </p:cNvPr>
          <p:cNvCxnSpPr/>
          <p:nvPr/>
        </p:nvCxnSpPr>
        <p:spPr>
          <a:xfrm flipH="1">
            <a:off x="10471508" y="6057900"/>
            <a:ext cx="216911" cy="4486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4762440" imgH="1371600"/>
        </mc:Choice>
        <mc:Fallback>
          <p:control name="TextBox1" r:id="rId1" imgW="4762440" imgH="1371600">
            <p:pic>
              <p:nvPicPr>
                <p:cNvPr id="6" name="TextBox1">
                  <a:extLst>
                    <a:ext uri="{FF2B5EF4-FFF2-40B4-BE49-F238E27FC236}">
                      <a16:creationId xmlns:a16="http://schemas.microsoft.com/office/drawing/2014/main" id="{A9DCBBE1-8955-6DD0-E2C0-EDD75DFFCE70}"/>
                    </a:ext>
                  </a:extLst>
                </p:cNvPr>
                <p:cNvPicPr>
                  <a:picLocks/>
                </p:cNvPicPr>
                <p:nvPr/>
              </p:nvPicPr>
              <p:blipFill>
                <a:blip r:embed="rId7"/>
                <a:stretch>
                  <a:fillRect/>
                </a:stretch>
              </p:blipFill>
              <p:spPr>
                <a:xfrm>
                  <a:off x="6980238" y="123825"/>
                  <a:ext cx="4764087" cy="1373188"/>
                </a:xfrm>
                <a:prstGeom prst="rect">
                  <a:avLst/>
                </a:prstGeom>
              </p:spPr>
            </p:pic>
          </p:control>
        </mc:Fallback>
      </mc:AlternateContent>
    </p:controls>
    <p:extLst>
      <p:ext uri="{BB962C8B-B14F-4D97-AF65-F5344CB8AC3E}">
        <p14:creationId xmlns:p14="http://schemas.microsoft.com/office/powerpoint/2010/main" val="1002723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p:stCondLst>
                              <p:cond delay="2500"/>
                            </p:stCondLst>
                            <p:childTnLst>
                              <p:par>
                                <p:cTn id="49" presetID="22" presetClass="entr" presetSubtype="1"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3000"/>
                            </p:stCondLst>
                            <p:childTnLst>
                              <p:par>
                                <p:cTn id="53" presetID="22" presetClass="entr" presetSubtype="1"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619525" y="171177"/>
            <a:ext cx="5905966" cy="870444"/>
          </a:xfrm>
          <a:prstGeom prst="roundRect">
            <a:avLst>
              <a:gd name="adj" fmla="val 50000"/>
            </a:avLst>
          </a:prstGeom>
          <a:solidFill>
            <a:srgbClr val="CCECFF"/>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nối</a:t>
            </a:r>
            <a:r>
              <a:rPr lang="en-US" sz="4400" dirty="0">
                <a:solidFill>
                  <a:srgbClr val="002060"/>
                </a:solidFill>
                <a:latin typeface="UVN Banh Mi" pitchFamily="2" charset="0"/>
              </a:rPr>
              <a:t> </a:t>
            </a:r>
            <a:r>
              <a:rPr lang="en-US" sz="4400" dirty="0" err="1">
                <a:solidFill>
                  <a:srgbClr val="002060"/>
                </a:solidFill>
                <a:latin typeface="UVN Banh Mi" pitchFamily="2" charset="0"/>
              </a:rPr>
              <a:t>tiếp</a:t>
            </a:r>
            <a:r>
              <a:rPr lang="en-US" sz="4400" dirty="0">
                <a:solidFill>
                  <a:srgbClr val="002060"/>
                </a:solidFill>
                <a:latin typeface="UVN Banh Mi" pitchFamily="2" charset="0"/>
              </a:rPr>
              <a:t> </a:t>
            </a:r>
            <a:r>
              <a:rPr lang="en-US" sz="4400" dirty="0" err="1">
                <a:solidFill>
                  <a:srgbClr val="002060"/>
                </a:solidFill>
                <a:latin typeface="UVN Banh Mi" pitchFamily="2" charset="0"/>
              </a:rPr>
              <a:t>đoạn</a:t>
            </a:r>
            <a:endParaRPr lang="en-US" sz="4400" dirty="0">
              <a:solidFill>
                <a:srgbClr val="002060"/>
              </a:solidFill>
              <a:latin typeface="UVN Banh Mi" pitchFamily="2" charset="0"/>
            </a:endParaRPr>
          </a:p>
        </p:txBody>
      </p:sp>
      <p:sp>
        <p:nvSpPr>
          <p:cNvPr id="15" name="Rectangle: Rounded Corners 14">
            <a:extLst>
              <a:ext uri="{FF2B5EF4-FFF2-40B4-BE49-F238E27FC236}">
                <a16:creationId xmlns:a16="http://schemas.microsoft.com/office/drawing/2014/main" id="{D82168A5-6ED0-6F82-E7E5-3606AB86F370}"/>
              </a:ext>
            </a:extLst>
          </p:cNvPr>
          <p:cNvSpPr/>
          <p:nvPr/>
        </p:nvSpPr>
        <p:spPr>
          <a:xfrm>
            <a:off x="693185" y="1996440"/>
            <a:ext cx="10995663" cy="2865120"/>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thời</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dirty="0" err="1">
                <a:solidFill>
                  <a:schemeClr val="tx1"/>
                </a:solidFill>
              </a:rPr>
              <a:t>bé</a:t>
            </a:r>
            <a:r>
              <a:rPr lang="en-US" sz="3200" dirty="0">
                <a:solidFill>
                  <a:schemeClr val="tx1"/>
                </a:solidFill>
              </a:rPr>
              <a:t> </a:t>
            </a:r>
            <a:r>
              <a:rPr lang="en-US" sz="3200" dirty="0" err="1">
                <a:solidFill>
                  <a:schemeClr val="tx1"/>
                </a:solidFill>
              </a:rPr>
              <a:t>đến</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bảy</a:t>
            </a:r>
            <a:r>
              <a:rPr lang="en-US" sz="3200" dirty="0">
                <a:solidFill>
                  <a:schemeClr val="tx1"/>
                </a:solidFill>
              </a:rPr>
              <a:t> </a:t>
            </a:r>
            <a:r>
              <a:rPr lang="en-US" sz="3200" dirty="0" err="1">
                <a:solidFill>
                  <a:schemeClr val="tx1"/>
                </a:solidFill>
              </a:rPr>
              <a:t>mươi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lợp</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bắc</a:t>
            </a:r>
            <a:r>
              <a:rPr lang="en-US" sz="3200" dirty="0">
                <a:solidFill>
                  <a:schemeClr val="tx1"/>
                </a:solidFill>
              </a:rPr>
              <a:t> qua </a:t>
            </a:r>
            <a:r>
              <a:rPr lang="en-US" sz="3200" dirty="0" err="1">
                <a:solidFill>
                  <a:schemeClr val="tx1"/>
                </a:solidFill>
              </a:rPr>
              <a:t>rạch</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xài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miệt</a:t>
            </a:r>
            <a:r>
              <a:rPr lang="en-US" sz="3200" dirty="0">
                <a:solidFill>
                  <a:schemeClr val="tx1"/>
                </a:solidFill>
              </a:rPr>
              <a:t> </a:t>
            </a:r>
            <a:r>
              <a:rPr lang="en-US" sz="3200" dirty="0" err="1">
                <a:solidFill>
                  <a:schemeClr val="tx1"/>
                </a:solidFill>
              </a:rPr>
              <a:t>này</a:t>
            </a:r>
            <a:r>
              <a:rPr lang="en-US" sz="3200" dirty="0">
                <a:solidFill>
                  <a:schemeClr val="tx1"/>
                </a:solidFill>
              </a:rPr>
              <a:t>.</a:t>
            </a:r>
          </a:p>
          <a:p>
            <a:pPr algn="r"/>
            <a:r>
              <a:rPr lang="en-US" sz="3200" i="1" dirty="0">
                <a:solidFill>
                  <a:schemeClr val="tx1"/>
                </a:solidFill>
              </a:rPr>
              <a:t>Theo </a:t>
            </a:r>
            <a:r>
              <a:rPr lang="en-US" sz="3200" dirty="0" err="1">
                <a:solidFill>
                  <a:schemeClr val="tx1"/>
                </a:solidFill>
              </a:rPr>
              <a:t>Diệp</a:t>
            </a:r>
            <a:r>
              <a:rPr lang="en-US" sz="3200" dirty="0">
                <a:solidFill>
                  <a:schemeClr val="tx1"/>
                </a:solidFill>
              </a:rPr>
              <a:t> </a:t>
            </a:r>
            <a:r>
              <a:rPr lang="en-US" sz="3200" dirty="0" err="1">
                <a:solidFill>
                  <a:schemeClr val="tx1"/>
                </a:solidFill>
              </a:rPr>
              <a:t>Hồng</a:t>
            </a:r>
            <a:r>
              <a:rPr lang="en-US" sz="3200" dirty="0">
                <a:solidFill>
                  <a:schemeClr val="tx1"/>
                </a:solidFill>
              </a:rPr>
              <a:t> </a:t>
            </a:r>
            <a:r>
              <a:rPr lang="en-US" sz="3200" dirty="0" err="1">
                <a:solidFill>
                  <a:schemeClr val="tx1"/>
                </a:solidFill>
              </a:rPr>
              <a:t>Phương</a:t>
            </a:r>
            <a:endParaRPr lang="en-US" sz="3200" dirty="0">
              <a:solidFill>
                <a:schemeClr val="tx1"/>
              </a:solidFill>
            </a:endParaRPr>
          </a:p>
        </p:txBody>
      </p:sp>
      <p:sp>
        <p:nvSpPr>
          <p:cNvPr id="5" name="Double Wave 4">
            <a:extLst>
              <a:ext uri="{FF2B5EF4-FFF2-40B4-BE49-F238E27FC236}">
                <a16:creationId xmlns:a16="http://schemas.microsoft.com/office/drawing/2014/main" id="{289FC99F-421A-3C1C-E773-276D3AF71AC6}"/>
              </a:ext>
            </a:extLst>
          </p:cNvPr>
          <p:cNvSpPr/>
          <p:nvPr/>
        </p:nvSpPr>
        <p:spPr>
          <a:xfrm>
            <a:off x="693185" y="1408836"/>
            <a:ext cx="2230117" cy="870444"/>
          </a:xfrm>
          <a:prstGeom prst="doubleWave">
            <a:avLst/>
          </a:prstGeom>
          <a:ln w="28575">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00B050"/>
                </a:solidFill>
                <a:latin typeface="UVN Banh Mi" pitchFamily="2" charset="0"/>
              </a:rPr>
              <a:t>Đoạn</a:t>
            </a:r>
            <a:r>
              <a:rPr lang="en-US" sz="4800" b="1" dirty="0">
                <a:solidFill>
                  <a:srgbClr val="00B050"/>
                </a:solidFill>
                <a:latin typeface="UVN Banh Mi" pitchFamily="2" charset="0"/>
              </a:rPr>
              <a:t> 2</a:t>
            </a:r>
          </a:p>
        </p:txBody>
      </p:sp>
      <p:cxnSp>
        <p:nvCxnSpPr>
          <p:cNvPr id="7" name="Straight Connector 6">
            <a:extLst>
              <a:ext uri="{FF2B5EF4-FFF2-40B4-BE49-F238E27FC236}">
                <a16:creationId xmlns:a16="http://schemas.microsoft.com/office/drawing/2014/main" id="{8B150538-8A01-2362-8E64-A7B3C9A3A01F}"/>
              </a:ext>
            </a:extLst>
          </p:cNvPr>
          <p:cNvCxnSpPr>
            <a:cxnSpLocks/>
          </p:cNvCxnSpPr>
          <p:nvPr/>
        </p:nvCxnSpPr>
        <p:spPr>
          <a:xfrm>
            <a:off x="1473435" y="3218213"/>
            <a:ext cx="16658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9FCDACF-D7AD-957C-E9FC-A5CCFBB9828A}"/>
              </a:ext>
            </a:extLst>
          </p:cNvPr>
          <p:cNvCxnSpPr>
            <a:cxnSpLocks/>
          </p:cNvCxnSpPr>
          <p:nvPr/>
        </p:nvCxnSpPr>
        <p:spPr>
          <a:xfrm>
            <a:off x="10646598" y="3199410"/>
            <a:ext cx="8276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5EF83007-E871-D86F-E319-A15230499D3D}"/>
              </a:ext>
            </a:extLst>
          </p:cNvPr>
          <p:cNvCxnSpPr>
            <a:cxnSpLocks/>
          </p:cNvCxnSpPr>
          <p:nvPr/>
        </p:nvCxnSpPr>
        <p:spPr>
          <a:xfrm>
            <a:off x="7540266" y="4168240"/>
            <a:ext cx="8276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12" name="Rectangle: Rounded Corners 11">
            <a:extLst>
              <a:ext uri="{FF2B5EF4-FFF2-40B4-BE49-F238E27FC236}">
                <a16:creationId xmlns:a16="http://schemas.microsoft.com/office/drawing/2014/main" id="{34D046C5-4044-3DDE-B15B-18B7578192E1}"/>
              </a:ext>
            </a:extLst>
          </p:cNvPr>
          <p:cNvSpPr/>
          <p:nvPr/>
        </p:nvSpPr>
        <p:spPr>
          <a:xfrm>
            <a:off x="1321590" y="5164085"/>
            <a:ext cx="9738851" cy="1293379"/>
          </a:xfrm>
          <a:prstGeom prst="roundRect">
            <a:avLst/>
          </a:prstGeom>
          <a:solidFill>
            <a:srgbClr val="CCECFF"/>
          </a:solidFill>
          <a:ln w="38100">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solidFill>
                  <a:schemeClr val="tx1"/>
                </a:solidFill>
              </a:rPr>
              <a:t>Vườn</a:t>
            </a:r>
            <a:r>
              <a:rPr lang="en-US" sz="2800" dirty="0">
                <a:solidFill>
                  <a:schemeClr val="tx1"/>
                </a:solidFill>
              </a:rPr>
              <a:t> </a:t>
            </a:r>
            <a:r>
              <a:rPr lang="en-US" sz="2800" dirty="0" err="1">
                <a:solidFill>
                  <a:schemeClr val="tx1"/>
                </a:solidFill>
              </a:rPr>
              <a:t>dừa</a:t>
            </a:r>
            <a:r>
              <a:rPr lang="en-US" sz="2800" dirty="0">
                <a:solidFill>
                  <a:schemeClr val="tx1"/>
                </a:solidFill>
              </a:rPr>
              <a:t> </a:t>
            </a:r>
            <a:r>
              <a:rPr lang="en-US" sz="2800" dirty="0" err="1">
                <a:solidFill>
                  <a:schemeClr val="tx1"/>
                </a:solidFill>
              </a:rPr>
              <a:t>đã</a:t>
            </a:r>
            <a:r>
              <a:rPr lang="en-US" sz="2800" dirty="0">
                <a:solidFill>
                  <a:schemeClr val="tx1"/>
                </a:solidFill>
              </a:rPr>
              <a:t> </a:t>
            </a:r>
            <a:r>
              <a:rPr lang="en-US" sz="2800" dirty="0" err="1">
                <a:solidFill>
                  <a:schemeClr val="tx1"/>
                </a:solidFill>
              </a:rPr>
              <a:t>gắn</a:t>
            </a:r>
            <a:r>
              <a:rPr lang="en-US" sz="2800" dirty="0">
                <a:solidFill>
                  <a:schemeClr val="tx1"/>
                </a:solidFill>
              </a:rPr>
              <a:t> </a:t>
            </a:r>
            <a:r>
              <a:rPr lang="en-US" sz="2800" dirty="0" err="1">
                <a:solidFill>
                  <a:schemeClr val="tx1"/>
                </a:solidFill>
              </a:rPr>
              <a:t>bó</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ông</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thời</a:t>
            </a:r>
            <a:r>
              <a:rPr lang="en-US" sz="2800" dirty="0">
                <a:solidFill>
                  <a:schemeClr val="tx1"/>
                </a:solidFill>
              </a:rPr>
              <a:t> </a:t>
            </a:r>
            <a:r>
              <a:rPr lang="en-US" sz="2800" dirty="0" err="1">
                <a:solidFill>
                  <a:schemeClr val="tx1"/>
                </a:solidFill>
              </a:rPr>
              <a:t>thơ</a:t>
            </a:r>
            <a:r>
              <a:rPr lang="en-US" sz="2800" dirty="0">
                <a:solidFill>
                  <a:schemeClr val="tx1"/>
                </a:solidFill>
              </a:rPr>
              <a:t> </a:t>
            </a:r>
            <a:r>
              <a:rPr lang="en-US" sz="2800" dirty="0" err="1">
                <a:solidFill>
                  <a:schemeClr val="tx1"/>
                </a:solidFill>
              </a:rPr>
              <a:t>bé</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tận</a:t>
            </a:r>
            <a:r>
              <a:rPr lang="en-US" sz="2800" dirty="0">
                <a:solidFill>
                  <a:schemeClr val="tx1"/>
                </a:solidFill>
              </a:rPr>
              <a:t> </a:t>
            </a:r>
            <a:r>
              <a:rPr lang="en-US" sz="2800" dirty="0" err="1">
                <a:solidFill>
                  <a:schemeClr val="tx1"/>
                </a:solidFill>
              </a:rPr>
              <a:t>bây</a:t>
            </a:r>
            <a:r>
              <a:rPr lang="en-US" sz="2800" dirty="0">
                <a:solidFill>
                  <a:schemeClr val="tx1"/>
                </a:solidFill>
              </a:rPr>
              <a:t> </a:t>
            </a:r>
            <a:r>
              <a:rPr lang="en-US" sz="2800" dirty="0" err="1">
                <a:solidFill>
                  <a:schemeClr val="tx1"/>
                </a:solidFill>
              </a:rPr>
              <a:t>giờ</a:t>
            </a:r>
            <a:r>
              <a:rPr lang="en-US" sz="2800" dirty="0">
                <a:solidFill>
                  <a:schemeClr val="tx1"/>
                </a:solidFill>
              </a:rPr>
              <a:t> </a:t>
            </a:r>
            <a:r>
              <a:rPr lang="en-US" sz="2800" dirty="0" err="1">
                <a:solidFill>
                  <a:schemeClr val="tx1"/>
                </a:solidFill>
              </a:rPr>
              <a:t>tuổi</a:t>
            </a:r>
            <a:r>
              <a:rPr lang="en-US" sz="2800" dirty="0">
                <a:solidFill>
                  <a:schemeClr val="tx1"/>
                </a:solidFill>
              </a:rPr>
              <a:t> </a:t>
            </a:r>
            <a:r>
              <a:rPr lang="en-US" sz="2800" dirty="0" err="1">
                <a:solidFill>
                  <a:schemeClr val="tx1"/>
                </a:solidFill>
              </a:rPr>
              <a:t>đã</a:t>
            </a:r>
            <a:r>
              <a:rPr lang="en-US" sz="2800" dirty="0">
                <a:solidFill>
                  <a:schemeClr val="tx1"/>
                </a:solidFill>
              </a:rPr>
              <a:t> </a:t>
            </a:r>
            <a:r>
              <a:rPr lang="en-US" sz="2800" dirty="0" err="1">
                <a:solidFill>
                  <a:schemeClr val="tx1"/>
                </a:solidFill>
              </a:rPr>
              <a:t>bảy</a:t>
            </a:r>
            <a:r>
              <a:rPr lang="en-US" sz="2800" dirty="0">
                <a:solidFill>
                  <a:schemeClr val="tx1"/>
                </a:solidFill>
              </a:rPr>
              <a:t> </a:t>
            </a:r>
            <a:r>
              <a:rPr lang="en-US" sz="2800" dirty="0" err="1">
                <a:solidFill>
                  <a:schemeClr val="tx1"/>
                </a:solidFill>
              </a:rPr>
              <a:t>mươi</a:t>
            </a:r>
            <a:r>
              <a:rPr lang="en-US" sz="2800" dirty="0">
                <a:solidFill>
                  <a:schemeClr val="tx1"/>
                </a:solidFill>
              </a:rPr>
              <a:t>.</a:t>
            </a:r>
            <a:endParaRPr lang="en-US" sz="3000" dirty="0"/>
          </a:p>
        </p:txBody>
      </p:sp>
      <p:cxnSp>
        <p:nvCxnSpPr>
          <p:cNvPr id="16" name="Straight Connector 15">
            <a:extLst>
              <a:ext uri="{FF2B5EF4-FFF2-40B4-BE49-F238E27FC236}">
                <a16:creationId xmlns:a16="http://schemas.microsoft.com/office/drawing/2014/main" id="{D6C3CC1D-0111-EBB3-4517-0943A8C3144D}"/>
              </a:ext>
            </a:extLst>
          </p:cNvPr>
          <p:cNvCxnSpPr/>
          <p:nvPr/>
        </p:nvCxnSpPr>
        <p:spPr>
          <a:xfrm flipH="1">
            <a:off x="2923302" y="5442857"/>
            <a:ext cx="124698" cy="36791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5825AEE2-C85E-3EB0-1F5A-EB0DBD7BFA80}"/>
              </a:ext>
            </a:extLst>
          </p:cNvPr>
          <p:cNvCxnSpPr/>
          <p:nvPr/>
        </p:nvCxnSpPr>
        <p:spPr>
          <a:xfrm flipH="1">
            <a:off x="7829411" y="5453061"/>
            <a:ext cx="124698" cy="36791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E9D76DE7-3720-6D68-7331-4A7A37198D77}"/>
              </a:ext>
            </a:extLst>
          </p:cNvPr>
          <p:cNvCxnSpPr/>
          <p:nvPr/>
        </p:nvCxnSpPr>
        <p:spPr>
          <a:xfrm flipH="1">
            <a:off x="10197685" y="5442856"/>
            <a:ext cx="124698" cy="36791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4BE44D02-E999-3135-A352-782CB5E025D8}"/>
              </a:ext>
            </a:extLst>
          </p:cNvPr>
          <p:cNvCxnSpPr/>
          <p:nvPr/>
        </p:nvCxnSpPr>
        <p:spPr>
          <a:xfrm flipH="1">
            <a:off x="3417331" y="5852535"/>
            <a:ext cx="124698" cy="36791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2A147F2E-B994-AAB1-BBA4-761F992E0069}"/>
              </a:ext>
            </a:extLst>
          </p:cNvPr>
          <p:cNvCxnSpPr/>
          <p:nvPr/>
        </p:nvCxnSpPr>
        <p:spPr>
          <a:xfrm flipH="1">
            <a:off x="3542029" y="5852535"/>
            <a:ext cx="124698" cy="367917"/>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controls>
      <mc:AlternateContent xmlns:mc="http://schemas.openxmlformats.org/markup-compatibility/2006">
        <mc:Choice xmlns:v="urn:schemas-microsoft-com:vml" Requires="v">
          <p:control name="TextBox1" r:id="rId1" imgW="4762440" imgH="1371600"/>
        </mc:Choice>
        <mc:Fallback>
          <p:control name="TextBox1" r:id="rId1" imgW="4762440" imgH="1371600">
            <p:pic>
              <p:nvPicPr>
                <p:cNvPr id="6" name="TextBox1">
                  <a:extLst>
                    <a:ext uri="{FF2B5EF4-FFF2-40B4-BE49-F238E27FC236}">
                      <a16:creationId xmlns:a16="http://schemas.microsoft.com/office/drawing/2014/main" id="{8F1FB64F-5F84-A85C-BD89-F810F60BB5CD}"/>
                    </a:ext>
                  </a:extLst>
                </p:cNvPr>
                <p:cNvPicPr>
                  <a:picLocks/>
                </p:cNvPicPr>
                <p:nvPr/>
              </p:nvPicPr>
              <p:blipFill>
                <a:blip r:embed="rId7"/>
                <a:stretch>
                  <a:fillRect/>
                </a:stretch>
              </p:blipFill>
              <p:spPr>
                <a:xfrm>
                  <a:off x="6980238" y="123825"/>
                  <a:ext cx="4764087" cy="1373188"/>
                </a:xfrm>
                <a:prstGeom prst="rect">
                  <a:avLst/>
                </a:prstGeom>
              </p:spPr>
            </p:pic>
          </p:control>
        </mc:Fallback>
      </mc:AlternateContent>
    </p:controls>
    <p:extLst>
      <p:ext uri="{BB962C8B-B14F-4D97-AF65-F5344CB8AC3E}">
        <p14:creationId xmlns:p14="http://schemas.microsoft.com/office/powerpoint/2010/main" val="19869305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3324379" y="157763"/>
            <a:ext cx="5905966" cy="870444"/>
          </a:xfrm>
          <a:prstGeom prst="roundRect">
            <a:avLst>
              <a:gd name="adj" fmla="val 50000"/>
            </a:avLst>
          </a:prstGeom>
          <a:solidFill>
            <a:srgbClr val="CCFFCC"/>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trong</a:t>
            </a:r>
            <a:r>
              <a:rPr lang="en-US" sz="4400" dirty="0">
                <a:solidFill>
                  <a:srgbClr val="002060"/>
                </a:solidFill>
                <a:latin typeface="UVN Banh Mi" pitchFamily="2" charset="0"/>
              </a:rPr>
              <a:t> </a:t>
            </a:r>
            <a:r>
              <a:rPr lang="en-US" sz="4400" dirty="0" err="1">
                <a:solidFill>
                  <a:srgbClr val="002060"/>
                </a:solidFill>
                <a:latin typeface="UVN Banh Mi" pitchFamily="2" charset="0"/>
              </a:rPr>
              <a:t>nhóm</a:t>
            </a:r>
            <a:endParaRPr lang="en-US" sz="4400" dirty="0">
              <a:solidFill>
                <a:srgbClr val="002060"/>
              </a:solidFill>
              <a:latin typeface="UVN Banh Mi" pitchFamily="2" charset="0"/>
            </a:endParaRPr>
          </a:p>
        </p:txBody>
      </p:sp>
      <p:grpSp>
        <p:nvGrpSpPr>
          <p:cNvPr id="10" name="Group 9">
            <a:extLst>
              <a:ext uri="{FF2B5EF4-FFF2-40B4-BE49-F238E27FC236}">
                <a16:creationId xmlns:a16="http://schemas.microsoft.com/office/drawing/2014/main" id="{474CAE35-C41D-D509-6B0D-5201954052D8}"/>
              </a:ext>
            </a:extLst>
          </p:cNvPr>
          <p:cNvGrpSpPr/>
          <p:nvPr/>
        </p:nvGrpSpPr>
        <p:grpSpPr>
          <a:xfrm>
            <a:off x="457200" y="1176848"/>
            <a:ext cx="5798127" cy="3135379"/>
            <a:chOff x="457200" y="1176848"/>
            <a:chExt cx="5798127" cy="3135379"/>
          </a:xfrm>
        </p:grpSpPr>
        <p:grpSp>
          <p:nvGrpSpPr>
            <p:cNvPr id="4" name="Group 3">
              <a:extLst>
                <a:ext uri="{FF2B5EF4-FFF2-40B4-BE49-F238E27FC236}">
                  <a16:creationId xmlns:a16="http://schemas.microsoft.com/office/drawing/2014/main" id="{860C095C-3955-564E-F459-2ED5763B32B7}"/>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3D9AE026-FD4E-A1BA-1600-1BB0602302A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t>	</a:t>
                </a:r>
                <a:r>
                  <a:rPr lang="en-US" sz="3200" dirty="0" err="1"/>
                  <a:t>Phân</a:t>
                </a:r>
                <a:r>
                  <a:rPr lang="en-US" sz="3200" dirty="0"/>
                  <a:t> </a:t>
                </a:r>
                <a:r>
                  <a:rPr lang="en-US" sz="3200" dirty="0" err="1"/>
                  <a:t>công</a:t>
                </a:r>
                <a:r>
                  <a:rPr lang="en-US" sz="3200" dirty="0"/>
                  <a:t> </a:t>
                </a:r>
                <a:r>
                  <a:rPr lang="en-US" sz="3200" dirty="0" err="1"/>
                  <a:t>đọc</a:t>
                </a:r>
                <a:r>
                  <a:rPr lang="en-US" sz="3200" dirty="0"/>
                  <a:t> </a:t>
                </a:r>
                <a:r>
                  <a:rPr lang="en-US" sz="3200" dirty="0" err="1"/>
                  <a:t>theo</a:t>
                </a:r>
                <a:r>
                  <a:rPr lang="en-US" sz="3200" dirty="0"/>
                  <a:t> </a:t>
                </a:r>
                <a:r>
                  <a:rPr lang="en-US" sz="3200" dirty="0" err="1"/>
                  <a:t>đoạn</a:t>
                </a:r>
                <a:r>
                  <a:rPr lang="en-US" sz="3200" dirty="0"/>
                  <a:t>.</a:t>
                </a:r>
              </a:p>
              <a:p>
                <a:pPr algn="just"/>
                <a:r>
                  <a:rPr lang="en-US" sz="3200" dirty="0"/>
                  <a:t>	</a:t>
                </a:r>
                <a:r>
                  <a:rPr lang="en-US" sz="3200" dirty="0" err="1"/>
                  <a:t>Tất</a:t>
                </a:r>
                <a:r>
                  <a:rPr lang="en-US" sz="3200" dirty="0"/>
                  <a:t> </a:t>
                </a:r>
                <a:r>
                  <a:rPr lang="en-US" sz="3200" dirty="0" err="1"/>
                  <a:t>cả</a:t>
                </a:r>
                <a:r>
                  <a:rPr lang="en-US" sz="3200" dirty="0"/>
                  <a:t> </a:t>
                </a:r>
                <a:r>
                  <a:rPr lang="en-US" sz="3200" dirty="0" err="1"/>
                  <a:t>thành</a:t>
                </a:r>
                <a:r>
                  <a:rPr lang="en-US" sz="3200" dirty="0"/>
                  <a:t> </a:t>
                </a:r>
                <a:r>
                  <a:rPr lang="en-US" sz="3200" dirty="0" err="1"/>
                  <a:t>viên</a:t>
                </a:r>
                <a:r>
                  <a:rPr lang="en-US" sz="3200" dirty="0"/>
                  <a:t> </a:t>
                </a:r>
                <a:r>
                  <a:rPr lang="en-US" sz="3200" dirty="0" err="1"/>
                  <a:t>đều</a:t>
                </a:r>
                <a:r>
                  <a:rPr lang="en-US" sz="3200" dirty="0"/>
                  <a:t> </a:t>
                </a:r>
                <a:r>
                  <a:rPr lang="en-US" sz="3200" dirty="0" err="1"/>
                  <a:t>đọc</a:t>
                </a:r>
                <a:r>
                  <a:rPr lang="en-US" sz="3200" dirty="0"/>
                  <a:t>.</a:t>
                </a:r>
              </a:p>
              <a:p>
                <a:pPr algn="just"/>
                <a:r>
                  <a:rPr lang="en-US" sz="3200" dirty="0"/>
                  <a:t>	</a:t>
                </a:r>
                <a:r>
                  <a:rPr lang="en-US" sz="3200" dirty="0" err="1"/>
                  <a:t>Giải</a:t>
                </a:r>
                <a:r>
                  <a:rPr lang="en-US" sz="3200" dirty="0"/>
                  <a:t> </a:t>
                </a:r>
                <a:r>
                  <a:rPr lang="en-US" sz="3200" dirty="0" err="1"/>
                  <a:t>nghĩa</a:t>
                </a:r>
                <a:r>
                  <a:rPr lang="en-US" sz="3200" dirty="0"/>
                  <a:t> </a:t>
                </a:r>
                <a:r>
                  <a:rPr lang="en-US" sz="3200" dirty="0" err="1"/>
                  <a:t>từ</a:t>
                </a:r>
                <a:r>
                  <a:rPr lang="en-US" sz="3200" dirty="0"/>
                  <a:t> </a:t>
                </a:r>
                <a:r>
                  <a:rPr lang="en-US" sz="3200" dirty="0" err="1"/>
                  <a:t>cùng</a:t>
                </a:r>
                <a:r>
                  <a:rPr lang="en-US" sz="3200" dirty="0"/>
                  <a:t> </a:t>
                </a:r>
                <a:r>
                  <a:rPr lang="en-US" sz="3200" dirty="0" err="1"/>
                  <a:t>nhau</a:t>
                </a:r>
                <a:r>
                  <a:rPr lang="en-US" sz="3200" dirty="0"/>
                  <a:t>.</a:t>
                </a:r>
              </a:p>
            </p:txBody>
          </p:sp>
          <p:pic>
            <p:nvPicPr>
              <p:cNvPr id="6" name="Picture 5">
                <a:extLst>
                  <a:ext uri="{FF2B5EF4-FFF2-40B4-BE49-F238E27FC236}">
                    <a16:creationId xmlns:a16="http://schemas.microsoft.com/office/drawing/2014/main" id="{6BA8810A-7EBE-CD7A-15E0-79BF633AAECE}"/>
                  </a:ext>
                </a:extLst>
              </p:cNvPr>
              <p:cNvPicPr>
                <a:picLocks noChangeAspect="1"/>
              </p:cNvPicPr>
              <p:nvPr/>
            </p:nvPicPr>
            <p:blipFill>
              <a:blip r:embed="rId5"/>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1EA16F1F-E029-C5A8-8196-E5DDA4F635F3}"/>
                  </a:ext>
                </a:extLst>
              </p:cNvPr>
              <p:cNvPicPr>
                <a:picLocks noChangeAspect="1"/>
              </p:cNvPicPr>
              <p:nvPr/>
            </p:nvPicPr>
            <p:blipFill>
              <a:blip r:embed="rId5"/>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B3603C74-9B49-C534-4B20-2E6929AC143B}"/>
                  </a:ext>
                </a:extLst>
              </p:cNvPr>
              <p:cNvPicPr>
                <a:picLocks noChangeAspect="1"/>
              </p:cNvPicPr>
              <p:nvPr/>
            </p:nvPicPr>
            <p:blipFill>
              <a:blip r:embed="rId5"/>
              <a:stretch>
                <a:fillRect/>
              </a:stretch>
            </p:blipFill>
            <p:spPr>
              <a:xfrm flipH="1">
                <a:off x="907221" y="3782556"/>
                <a:ext cx="609091" cy="609091"/>
              </a:xfrm>
              <a:prstGeom prst="rect">
                <a:avLst/>
              </a:prstGeom>
              <a:grpFill/>
              <a:ln>
                <a:noFill/>
              </a:ln>
            </p:spPr>
          </p:pic>
        </p:grpSp>
        <p:sp>
          <p:nvSpPr>
            <p:cNvPr id="9" name="Rectangle: Rounded Corners 8">
              <a:extLst>
                <a:ext uri="{FF2B5EF4-FFF2-40B4-BE49-F238E27FC236}">
                  <a16:creationId xmlns:a16="http://schemas.microsoft.com/office/drawing/2014/main" id="{20A7CA32-A1DE-8F20-F270-9E5DF597E1CB}"/>
                </a:ext>
              </a:extLst>
            </p:cNvPr>
            <p:cNvSpPr/>
            <p:nvPr/>
          </p:nvSpPr>
          <p:spPr>
            <a:xfrm>
              <a:off x="1756064" y="1176848"/>
              <a:ext cx="3034145"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latin typeface="#9Slide05 SVNClementine" panose="020F0502020204030203" pitchFamily="34" charset="0"/>
                </a:rPr>
                <a:t>Yêu</a:t>
              </a:r>
              <a:r>
                <a:rPr lang="en-US" sz="6600" dirty="0">
                  <a:latin typeface="#9Slide05 SVNClementine" panose="020F0502020204030203" pitchFamily="34" charset="0"/>
                </a:rPr>
                <a:t> </a:t>
              </a:r>
              <a:r>
                <a:rPr lang="en-US" sz="6600" dirty="0" err="1">
                  <a:latin typeface="#9Slide05 SVNClementine" panose="020F0502020204030203" pitchFamily="34" charset="0"/>
                </a:rPr>
                <a:t>cầu</a:t>
              </a:r>
              <a:endParaRPr lang="en-US" sz="6600" dirty="0">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0A783D5E-8F5D-3429-FB2B-8E39F27192AE}"/>
              </a:ext>
            </a:extLst>
          </p:cNvPr>
          <p:cNvGrpSpPr/>
          <p:nvPr/>
        </p:nvGrpSpPr>
        <p:grpSpPr>
          <a:xfrm>
            <a:off x="5286848" y="3506866"/>
            <a:ext cx="6840681" cy="3194190"/>
            <a:chOff x="535741" y="1707583"/>
            <a:chExt cx="6840681" cy="3194190"/>
          </a:xfrm>
        </p:grpSpPr>
        <p:grpSp>
          <p:nvGrpSpPr>
            <p:cNvPr id="12" name="Group 11">
              <a:extLst>
                <a:ext uri="{FF2B5EF4-FFF2-40B4-BE49-F238E27FC236}">
                  <a16:creationId xmlns:a16="http://schemas.microsoft.com/office/drawing/2014/main" id="{09F941BF-4673-3003-F383-EC318A0287ED}"/>
                </a:ext>
              </a:extLst>
            </p:cNvPr>
            <p:cNvGrpSpPr/>
            <p:nvPr/>
          </p:nvGrpSpPr>
          <p:grpSpPr>
            <a:xfrm>
              <a:off x="535741" y="2511864"/>
              <a:ext cx="6840681" cy="2389909"/>
              <a:chOff x="5351318" y="4311147"/>
              <a:chExt cx="6840681" cy="2389909"/>
            </a:xfrm>
            <a:solidFill>
              <a:srgbClr val="FFFFCC"/>
            </a:solidFill>
          </p:grpSpPr>
          <p:sp>
            <p:nvSpPr>
              <p:cNvPr id="16" name="Rectangle: Rounded Corners 15">
                <a:extLst>
                  <a:ext uri="{FF2B5EF4-FFF2-40B4-BE49-F238E27FC236}">
                    <a16:creationId xmlns:a16="http://schemas.microsoft.com/office/drawing/2014/main" id="{73C6CE91-6073-5F4E-42C4-67AEECB14B2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rabicPeriod"/>
                </a:pPr>
                <a:r>
                  <a:rPr lang="en-US" sz="3200" dirty="0" err="1"/>
                  <a:t>Đọc</a:t>
                </a:r>
                <a:r>
                  <a:rPr lang="en-US" sz="3200" dirty="0"/>
                  <a:t> </a:t>
                </a:r>
                <a:r>
                  <a:rPr lang="en-US" sz="3200" dirty="0" err="1"/>
                  <a:t>đúng</a:t>
                </a:r>
                <a:r>
                  <a:rPr lang="en-US" sz="3200" dirty="0"/>
                  <a:t>.</a:t>
                </a:r>
              </a:p>
              <a:p>
                <a:pPr marL="514350" indent="-514350" algn="just">
                  <a:buAutoNum type="arabicPeriod"/>
                </a:pPr>
                <a:r>
                  <a:rPr lang="en-US" sz="3200" dirty="0" err="1"/>
                  <a:t>Đọc</a:t>
                </a:r>
                <a:r>
                  <a:rPr lang="en-US" sz="3200" dirty="0"/>
                  <a:t> to, </a:t>
                </a:r>
                <a:r>
                  <a:rPr lang="en-US" sz="3200" dirty="0" err="1"/>
                  <a:t>rõ</a:t>
                </a:r>
                <a:r>
                  <a:rPr lang="en-US" sz="3200" dirty="0"/>
                  <a:t>.</a:t>
                </a:r>
              </a:p>
              <a:p>
                <a:pPr marL="514350" indent="-514350" algn="just">
                  <a:buAutoNum type="arabicPeriod"/>
                </a:pPr>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p:txBody>
          </p:sp>
          <p:grpSp>
            <p:nvGrpSpPr>
              <p:cNvPr id="17" name="Group 16">
                <a:extLst>
                  <a:ext uri="{FF2B5EF4-FFF2-40B4-BE49-F238E27FC236}">
                    <a16:creationId xmlns:a16="http://schemas.microsoft.com/office/drawing/2014/main" id="{B03CE9EC-3C7E-37CF-D8A3-BB7E725BF116}"/>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E8519C2B-4B64-8A64-5FF7-D512A770F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9169DEA6-C4FB-89D1-B060-D450AA1E9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76CE57D-3156-1C7B-8FBC-6A9150EE3B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638FA160-755C-C5FE-87D8-C9F9F5742C53}"/>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5381BC86-C589-1B8B-2D0F-F5DA6F600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F0B9F95A-D371-410B-A0EB-9A7FE5054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75D3DE58-98CD-8BB8-5424-853EBF887D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145CE428-0C56-E766-4A18-7054E32076C2}"/>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32FCF64C-3B17-DE7C-5810-362A60B07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18ECBEFC-2DA8-B4E9-D126-D3F151DEC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5C89B0A-0344-AADA-D38A-EE6B6B682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E4080F06-846B-393D-B988-14350C6FC7C5}"/>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9Slide05 SVNClementine" panose="020F0502020204030203" pitchFamily="34" charset="0"/>
                </a:rPr>
                <a:t>Tiêu</a:t>
              </a:r>
              <a:r>
                <a:rPr lang="en-US" sz="5400" dirty="0">
                  <a:latin typeface="#9Slide05 SVNClementine" panose="020F0502020204030203" pitchFamily="34" charset="0"/>
                </a:rPr>
                <a:t> </a:t>
              </a:r>
              <a:r>
                <a:rPr lang="en-US" sz="5400" dirty="0" err="1">
                  <a:latin typeface="#9Slide05 SVNClementine" panose="020F0502020204030203" pitchFamily="34" charset="0"/>
                </a:rPr>
                <a:t>chí</a:t>
              </a:r>
              <a:r>
                <a:rPr lang="en-US" sz="5400" dirty="0">
                  <a:latin typeface="#9Slide05 SVNClementine" panose="020F0502020204030203" pitchFamily="34" charset="0"/>
                </a:rPr>
                <a:t> </a:t>
              </a:r>
              <a:r>
                <a:rPr lang="en-US" sz="5400" dirty="0" err="1">
                  <a:latin typeface="#9Slide05 SVNClementine" panose="020F0502020204030203" pitchFamily="34" charset="0"/>
                </a:rPr>
                <a:t>đánh</a:t>
              </a:r>
              <a:r>
                <a:rPr lang="en-US" sz="5400" dirty="0">
                  <a:latin typeface="#9Slide05 SVNClementine" panose="020F0502020204030203" pitchFamily="34" charset="0"/>
                </a:rPr>
                <a:t> </a:t>
              </a:r>
              <a:r>
                <a:rPr lang="en-US" sz="5400" dirty="0" err="1">
                  <a:latin typeface="#9Slide05 SVNClementine" panose="020F0502020204030203" pitchFamily="34" charset="0"/>
                </a:rPr>
                <a:t>giá</a:t>
              </a:r>
              <a:endParaRPr lang="en-US" sz="5400" dirty="0">
                <a:latin typeface="#9Slide05 SVNClementine" panose="020F0502020204030203" pitchFamily="34" charset="0"/>
              </a:endParaRPr>
            </a:p>
          </p:txBody>
        </p:sp>
      </p:grpSp>
      <p:pic>
        <p:nvPicPr>
          <p:cNvPr id="34" name="Picture 33" descr="A picture containing toy, doll, vector graphics&#10;&#10;Description automatically generated">
            <a:extLst>
              <a:ext uri="{FF2B5EF4-FFF2-40B4-BE49-F238E27FC236}">
                <a16:creationId xmlns:a16="http://schemas.microsoft.com/office/drawing/2014/main" id="{011B7F58-CE85-FEF3-7523-B1F79A727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041" y="3438012"/>
            <a:ext cx="3917373" cy="3917373"/>
          </a:xfrm>
          <a:prstGeom prst="rect">
            <a:avLst/>
          </a:prstGeom>
        </p:spPr>
      </p:pic>
    </p:spTree>
    <p:extLst>
      <p:ext uri="{BB962C8B-B14F-4D97-AF65-F5344CB8AC3E}">
        <p14:creationId xmlns:p14="http://schemas.microsoft.com/office/powerpoint/2010/main" val="214577749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3324379" y="157763"/>
            <a:ext cx="5905966" cy="870444"/>
          </a:xfrm>
          <a:prstGeom prst="roundRect">
            <a:avLst>
              <a:gd name="adj" fmla="val 50000"/>
            </a:avLst>
          </a:prstGeom>
          <a:solidFill>
            <a:srgbClr val="CCFFCC"/>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trước</a:t>
            </a:r>
            <a:r>
              <a:rPr lang="en-US" sz="4400" dirty="0">
                <a:solidFill>
                  <a:srgbClr val="002060"/>
                </a:solidFill>
                <a:latin typeface="UVN Banh Mi" pitchFamily="2" charset="0"/>
              </a:rPr>
              <a:t> </a:t>
            </a:r>
            <a:r>
              <a:rPr lang="en-US" sz="4400" dirty="0" err="1">
                <a:solidFill>
                  <a:srgbClr val="002060"/>
                </a:solidFill>
                <a:latin typeface="UVN Banh Mi" pitchFamily="2" charset="0"/>
              </a:rPr>
              <a:t>lớp</a:t>
            </a:r>
            <a:endParaRPr lang="en-US" sz="4400" dirty="0">
              <a:solidFill>
                <a:srgbClr val="002060"/>
              </a:solidFill>
              <a:latin typeface="UVN Banh Mi" pitchFamily="2" charset="0"/>
            </a:endParaRPr>
          </a:p>
        </p:txBody>
      </p:sp>
      <p:grpSp>
        <p:nvGrpSpPr>
          <p:cNvPr id="11" name="Group 10">
            <a:extLst>
              <a:ext uri="{FF2B5EF4-FFF2-40B4-BE49-F238E27FC236}">
                <a16:creationId xmlns:a16="http://schemas.microsoft.com/office/drawing/2014/main" id="{0A783D5E-8F5D-3429-FB2B-8E39F27192AE}"/>
              </a:ext>
            </a:extLst>
          </p:cNvPr>
          <p:cNvGrpSpPr/>
          <p:nvPr/>
        </p:nvGrpSpPr>
        <p:grpSpPr>
          <a:xfrm>
            <a:off x="4996681" y="1840917"/>
            <a:ext cx="6840681" cy="3194190"/>
            <a:chOff x="535741" y="1707583"/>
            <a:chExt cx="6840681" cy="3194190"/>
          </a:xfrm>
        </p:grpSpPr>
        <p:grpSp>
          <p:nvGrpSpPr>
            <p:cNvPr id="12" name="Group 11">
              <a:extLst>
                <a:ext uri="{FF2B5EF4-FFF2-40B4-BE49-F238E27FC236}">
                  <a16:creationId xmlns:a16="http://schemas.microsoft.com/office/drawing/2014/main" id="{09F941BF-4673-3003-F383-EC318A0287ED}"/>
                </a:ext>
              </a:extLst>
            </p:cNvPr>
            <p:cNvGrpSpPr/>
            <p:nvPr/>
          </p:nvGrpSpPr>
          <p:grpSpPr>
            <a:xfrm>
              <a:off x="535741" y="2511864"/>
              <a:ext cx="6840681" cy="2389909"/>
              <a:chOff x="5351318" y="4311147"/>
              <a:chExt cx="6840681" cy="2389909"/>
            </a:xfrm>
            <a:solidFill>
              <a:srgbClr val="FFFFCC"/>
            </a:solidFill>
          </p:grpSpPr>
          <p:sp>
            <p:nvSpPr>
              <p:cNvPr id="16" name="Rectangle: Rounded Corners 15">
                <a:extLst>
                  <a:ext uri="{FF2B5EF4-FFF2-40B4-BE49-F238E27FC236}">
                    <a16:creationId xmlns:a16="http://schemas.microsoft.com/office/drawing/2014/main" id="{73C6CE91-6073-5F4E-42C4-67AEECB14B2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rabicPeriod"/>
                </a:pPr>
                <a:r>
                  <a:rPr lang="en-US" sz="3200" dirty="0" err="1"/>
                  <a:t>Đọc</a:t>
                </a:r>
                <a:r>
                  <a:rPr lang="en-US" sz="3200" dirty="0"/>
                  <a:t> </a:t>
                </a:r>
                <a:r>
                  <a:rPr lang="en-US" sz="3200" dirty="0" err="1"/>
                  <a:t>đúng</a:t>
                </a:r>
                <a:r>
                  <a:rPr lang="en-US" sz="3200" dirty="0"/>
                  <a:t>.</a:t>
                </a:r>
              </a:p>
              <a:p>
                <a:pPr marL="514350" indent="-514350" algn="just">
                  <a:buAutoNum type="arabicPeriod"/>
                </a:pPr>
                <a:r>
                  <a:rPr lang="en-US" sz="3200" dirty="0" err="1"/>
                  <a:t>Đọc</a:t>
                </a:r>
                <a:r>
                  <a:rPr lang="en-US" sz="3200" dirty="0"/>
                  <a:t> to, </a:t>
                </a:r>
                <a:r>
                  <a:rPr lang="en-US" sz="3200" dirty="0" err="1"/>
                  <a:t>rõ</a:t>
                </a:r>
                <a:r>
                  <a:rPr lang="en-US" sz="3200" dirty="0"/>
                  <a:t>.</a:t>
                </a:r>
              </a:p>
              <a:p>
                <a:pPr marL="514350" indent="-514350" algn="just">
                  <a:buAutoNum type="arabicPeriod"/>
                </a:pPr>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p:txBody>
          </p:sp>
          <p:grpSp>
            <p:nvGrpSpPr>
              <p:cNvPr id="17" name="Group 16">
                <a:extLst>
                  <a:ext uri="{FF2B5EF4-FFF2-40B4-BE49-F238E27FC236}">
                    <a16:creationId xmlns:a16="http://schemas.microsoft.com/office/drawing/2014/main" id="{B03CE9EC-3C7E-37CF-D8A3-BB7E725BF116}"/>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E8519C2B-4B64-8A64-5FF7-D512A770F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9169DEA6-C4FB-89D1-B060-D450AA1E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76CE57D-3156-1C7B-8FBC-6A9150EE3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638FA160-755C-C5FE-87D8-C9F9F5742C53}"/>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5381BC86-C589-1B8B-2D0F-F5DA6F600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F0B9F95A-D371-410B-A0EB-9A7FE5054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75D3DE58-98CD-8BB8-5424-853EBF887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145CE428-0C56-E766-4A18-7054E32076C2}"/>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32FCF64C-3B17-DE7C-5810-362A60B07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18ECBEFC-2DA8-B4E9-D126-D3F151DEC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5C89B0A-0344-AADA-D38A-EE6B6B682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E4080F06-846B-393D-B988-14350C6FC7C5}"/>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9Slide05 SVNClementine" panose="020F0502020204030203" pitchFamily="34" charset="0"/>
                </a:rPr>
                <a:t>Tiêu</a:t>
              </a:r>
              <a:r>
                <a:rPr lang="en-US" sz="5400" dirty="0">
                  <a:latin typeface="#9Slide05 SVNClementine" panose="020F0502020204030203" pitchFamily="34" charset="0"/>
                </a:rPr>
                <a:t> </a:t>
              </a:r>
              <a:r>
                <a:rPr lang="en-US" sz="5400" dirty="0" err="1">
                  <a:latin typeface="#9Slide05 SVNClementine" panose="020F0502020204030203" pitchFamily="34" charset="0"/>
                </a:rPr>
                <a:t>chí</a:t>
              </a:r>
              <a:r>
                <a:rPr lang="en-US" sz="5400" dirty="0">
                  <a:latin typeface="#9Slide05 SVNClementine" panose="020F0502020204030203" pitchFamily="34" charset="0"/>
                </a:rPr>
                <a:t> </a:t>
              </a:r>
              <a:r>
                <a:rPr lang="en-US" sz="5400" dirty="0" err="1">
                  <a:latin typeface="#9Slide05 SVNClementine" panose="020F0502020204030203" pitchFamily="34" charset="0"/>
                </a:rPr>
                <a:t>đánh</a:t>
              </a:r>
              <a:r>
                <a:rPr lang="en-US" sz="5400" dirty="0">
                  <a:latin typeface="#9Slide05 SVNClementine" panose="020F0502020204030203" pitchFamily="34" charset="0"/>
                </a:rPr>
                <a:t> </a:t>
              </a:r>
              <a:r>
                <a:rPr lang="en-US" sz="5400" dirty="0" err="1">
                  <a:latin typeface="#9Slide05 SVNClementine" panose="020F0502020204030203" pitchFamily="34" charset="0"/>
                </a:rPr>
                <a:t>giá</a:t>
              </a:r>
              <a:endParaRPr lang="en-US" sz="5400" dirty="0">
                <a:latin typeface="#9Slide05 SVNClementine" panose="020F0502020204030203" pitchFamily="34" charset="0"/>
              </a:endParaRPr>
            </a:p>
          </p:txBody>
        </p:sp>
      </p:grpSp>
      <p:pic>
        <p:nvPicPr>
          <p:cNvPr id="29" name="Picture 28" descr="A picture containing text&#10;&#10;Description automatically generated">
            <a:extLst>
              <a:ext uri="{FF2B5EF4-FFF2-40B4-BE49-F238E27FC236}">
                <a16:creationId xmlns:a16="http://schemas.microsoft.com/office/drawing/2014/main" id="{A7A6101C-C5F3-D59A-8632-75A2E6F84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76" y="1181180"/>
            <a:ext cx="4383544" cy="5519057"/>
          </a:xfrm>
          <a:prstGeom prst="rect">
            <a:avLst/>
          </a:prstGeom>
        </p:spPr>
      </p:pic>
    </p:spTree>
    <p:extLst>
      <p:ext uri="{BB962C8B-B14F-4D97-AF65-F5344CB8AC3E}">
        <p14:creationId xmlns:p14="http://schemas.microsoft.com/office/powerpoint/2010/main" val="284497822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sp>
        <p:nvSpPr>
          <p:cNvPr id="4" name="Rectangle: Rounded Corners 3">
            <a:extLst>
              <a:ext uri="{FF2B5EF4-FFF2-40B4-BE49-F238E27FC236}">
                <a16:creationId xmlns:a16="http://schemas.microsoft.com/office/drawing/2014/main" id="{9AED9D16-1CB2-EE81-0AB7-409B2B2A0986}"/>
              </a:ext>
            </a:extLst>
          </p:cNvPr>
          <p:cNvSpPr/>
          <p:nvPr/>
        </p:nvSpPr>
        <p:spPr>
          <a:xfrm>
            <a:off x="5018314" y="201306"/>
            <a:ext cx="6726631" cy="870444"/>
          </a:xfrm>
          <a:prstGeom prst="roundRect">
            <a:avLst>
              <a:gd name="adj" fmla="val 50000"/>
            </a:avLst>
          </a:prstGeom>
          <a:solidFill>
            <a:srgbClr val="FFFFCC"/>
          </a:solidFill>
          <a:ln w="38100">
            <a:solidFill>
              <a:srgbClr val="CC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Giải</a:t>
            </a:r>
            <a:r>
              <a:rPr lang="en-US" sz="4400" dirty="0">
                <a:solidFill>
                  <a:srgbClr val="002060"/>
                </a:solidFill>
                <a:latin typeface="UVN Banh Mi" pitchFamily="2" charset="0"/>
              </a:rPr>
              <a:t> </a:t>
            </a:r>
            <a:r>
              <a:rPr lang="en-US" sz="4400" dirty="0" err="1">
                <a:solidFill>
                  <a:srgbClr val="002060"/>
                </a:solidFill>
                <a:latin typeface="UVN Banh Mi" pitchFamily="2" charset="0"/>
              </a:rPr>
              <a:t>thích</a:t>
            </a:r>
            <a:r>
              <a:rPr lang="en-US" sz="4400" dirty="0">
                <a:solidFill>
                  <a:srgbClr val="002060"/>
                </a:solidFill>
                <a:latin typeface="UVN Banh Mi" pitchFamily="2" charset="0"/>
              </a:rPr>
              <a:t> </a:t>
            </a:r>
            <a:r>
              <a:rPr lang="en-US" sz="4400" dirty="0" err="1">
                <a:solidFill>
                  <a:srgbClr val="002060"/>
                </a:solidFill>
                <a:latin typeface="UVN Banh Mi" pitchFamily="2" charset="0"/>
              </a:rPr>
              <a:t>nghĩa</a:t>
            </a:r>
            <a:r>
              <a:rPr lang="en-US" sz="4400" dirty="0">
                <a:solidFill>
                  <a:srgbClr val="002060"/>
                </a:solidFill>
                <a:latin typeface="UVN Banh Mi" pitchFamily="2" charset="0"/>
              </a:rPr>
              <a:t> </a:t>
            </a:r>
            <a:r>
              <a:rPr lang="en-US" sz="4400" dirty="0" err="1">
                <a:solidFill>
                  <a:srgbClr val="002060"/>
                </a:solidFill>
                <a:latin typeface="UVN Banh Mi" pitchFamily="2" charset="0"/>
              </a:rPr>
              <a:t>từ</a:t>
            </a:r>
            <a:r>
              <a:rPr lang="en-US" sz="4400" dirty="0">
                <a:solidFill>
                  <a:srgbClr val="002060"/>
                </a:solidFill>
                <a:latin typeface="UVN Banh Mi" pitchFamily="2" charset="0"/>
              </a:rPr>
              <a:t> </a:t>
            </a:r>
            <a:r>
              <a:rPr lang="en-US" sz="4400" dirty="0" err="1">
                <a:solidFill>
                  <a:srgbClr val="002060"/>
                </a:solidFill>
                <a:latin typeface="UVN Banh Mi" pitchFamily="2" charset="0"/>
              </a:rPr>
              <a:t>khó</a:t>
            </a:r>
            <a:r>
              <a:rPr lang="en-US" sz="4400" dirty="0">
                <a:solidFill>
                  <a:srgbClr val="002060"/>
                </a:solidFill>
                <a:latin typeface="UVN Banh Mi" pitchFamily="2" charset="0"/>
              </a:rPr>
              <a:t> </a:t>
            </a:r>
            <a:r>
              <a:rPr lang="en-US" sz="4400" dirty="0" err="1">
                <a:solidFill>
                  <a:srgbClr val="002060"/>
                </a:solidFill>
                <a:latin typeface="UVN Banh Mi" pitchFamily="2" charset="0"/>
              </a:rPr>
              <a:t>hiểu</a:t>
            </a:r>
            <a:endParaRPr lang="en-US" sz="4400" dirty="0">
              <a:solidFill>
                <a:srgbClr val="002060"/>
              </a:solidFill>
              <a:latin typeface="UVN Banh Mi" pitchFamily="2" charset="0"/>
            </a:endParaRPr>
          </a:p>
        </p:txBody>
      </p:sp>
      <p:pic>
        <p:nvPicPr>
          <p:cNvPr id="6" name="Picture 5">
            <a:extLst>
              <a:ext uri="{FF2B5EF4-FFF2-40B4-BE49-F238E27FC236}">
                <a16:creationId xmlns:a16="http://schemas.microsoft.com/office/drawing/2014/main" id="{902C39FC-F377-4E06-8EFF-6B37EF483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11" y="1914483"/>
            <a:ext cx="4100747" cy="4865914"/>
          </a:xfrm>
          <a:prstGeom prst="rect">
            <a:avLst/>
          </a:prstGeom>
        </p:spPr>
      </p:pic>
      <p:sp>
        <p:nvSpPr>
          <p:cNvPr id="7" name="Speech Bubble: Rectangle with Corners Rounded 6">
            <a:extLst>
              <a:ext uri="{FF2B5EF4-FFF2-40B4-BE49-F238E27FC236}">
                <a16:creationId xmlns:a16="http://schemas.microsoft.com/office/drawing/2014/main" id="{472B56B3-90A4-CBDE-A556-D4E9334EB512}"/>
              </a:ext>
            </a:extLst>
          </p:cNvPr>
          <p:cNvSpPr/>
          <p:nvPr/>
        </p:nvSpPr>
        <p:spPr>
          <a:xfrm>
            <a:off x="4419601" y="1698172"/>
            <a:ext cx="5246914" cy="2525485"/>
          </a:xfrm>
          <a:custGeom>
            <a:avLst/>
            <a:gdLst>
              <a:gd name="connsiteX0" fmla="*/ 0 w 5246914"/>
              <a:gd name="connsiteY0" fmla="*/ 420923 h 2525485"/>
              <a:gd name="connsiteX1" fmla="*/ 420923 w 5246914"/>
              <a:gd name="connsiteY1" fmla="*/ 0 h 2525485"/>
              <a:gd name="connsiteX2" fmla="*/ 874486 w 5246914"/>
              <a:gd name="connsiteY2" fmla="*/ 0 h 2525485"/>
              <a:gd name="connsiteX3" fmla="*/ 874486 w 5246914"/>
              <a:gd name="connsiteY3" fmla="*/ 0 h 2525485"/>
              <a:gd name="connsiteX4" fmla="*/ 1298611 w 5246914"/>
              <a:gd name="connsiteY4" fmla="*/ 0 h 2525485"/>
              <a:gd name="connsiteX5" fmla="*/ 1735854 w 5246914"/>
              <a:gd name="connsiteY5" fmla="*/ 0 h 2525485"/>
              <a:gd name="connsiteX6" fmla="*/ 2186214 w 5246914"/>
              <a:gd name="connsiteY6" fmla="*/ 0 h 2525485"/>
              <a:gd name="connsiteX7" fmla="*/ 2714169 w 5246914"/>
              <a:gd name="connsiteY7" fmla="*/ 0 h 2525485"/>
              <a:gd name="connsiteX8" fmla="*/ 3162931 w 5246914"/>
              <a:gd name="connsiteY8" fmla="*/ 0 h 2525485"/>
              <a:gd name="connsiteX9" fmla="*/ 3611694 w 5246914"/>
              <a:gd name="connsiteY9" fmla="*/ 0 h 2525485"/>
              <a:gd name="connsiteX10" fmla="*/ 4139649 w 5246914"/>
              <a:gd name="connsiteY10" fmla="*/ 0 h 2525485"/>
              <a:gd name="connsiteX11" fmla="*/ 4825991 w 5246914"/>
              <a:gd name="connsiteY11" fmla="*/ 0 h 2525485"/>
              <a:gd name="connsiteX12" fmla="*/ 5246914 w 5246914"/>
              <a:gd name="connsiteY12" fmla="*/ 420923 h 2525485"/>
              <a:gd name="connsiteX13" fmla="*/ 5246914 w 5246914"/>
              <a:gd name="connsiteY13" fmla="*/ 957584 h 2525485"/>
              <a:gd name="connsiteX14" fmla="*/ 5246914 w 5246914"/>
              <a:gd name="connsiteY14" fmla="*/ 1473200 h 2525485"/>
              <a:gd name="connsiteX15" fmla="*/ 5246914 w 5246914"/>
              <a:gd name="connsiteY15" fmla="*/ 1473200 h 2525485"/>
              <a:gd name="connsiteX16" fmla="*/ 5246914 w 5246914"/>
              <a:gd name="connsiteY16" fmla="*/ 1795199 h 2525485"/>
              <a:gd name="connsiteX17" fmla="*/ 5246914 w 5246914"/>
              <a:gd name="connsiteY17" fmla="*/ 2104571 h 2525485"/>
              <a:gd name="connsiteX18" fmla="*/ 5246914 w 5246914"/>
              <a:gd name="connsiteY18" fmla="*/ 2104562 h 2525485"/>
              <a:gd name="connsiteX19" fmla="*/ 4825991 w 5246914"/>
              <a:gd name="connsiteY19" fmla="*/ 2525485 h 2525485"/>
              <a:gd name="connsiteX20" fmla="*/ 4271638 w 5246914"/>
              <a:gd name="connsiteY20" fmla="*/ 2525485 h 2525485"/>
              <a:gd name="connsiteX21" fmla="*/ 3770080 w 5246914"/>
              <a:gd name="connsiteY21" fmla="*/ 2525485 h 2525485"/>
              <a:gd name="connsiteX22" fmla="*/ 3215727 w 5246914"/>
              <a:gd name="connsiteY22" fmla="*/ 2525485 h 2525485"/>
              <a:gd name="connsiteX23" fmla="*/ 2687772 w 5246914"/>
              <a:gd name="connsiteY23" fmla="*/ 2525485 h 2525485"/>
              <a:gd name="connsiteX24" fmla="*/ 2186214 w 5246914"/>
              <a:gd name="connsiteY24" fmla="*/ 2525485 h 2525485"/>
              <a:gd name="connsiteX25" fmla="*/ 1775206 w 5246914"/>
              <a:gd name="connsiteY25" fmla="*/ 2525485 h 2525485"/>
              <a:gd name="connsiteX26" fmla="*/ 1337963 w 5246914"/>
              <a:gd name="connsiteY26" fmla="*/ 2525485 h 2525485"/>
              <a:gd name="connsiteX27" fmla="*/ 874486 w 5246914"/>
              <a:gd name="connsiteY27" fmla="*/ 2525485 h 2525485"/>
              <a:gd name="connsiteX28" fmla="*/ 874486 w 5246914"/>
              <a:gd name="connsiteY28" fmla="*/ 2525485 h 2525485"/>
              <a:gd name="connsiteX29" fmla="*/ 420923 w 5246914"/>
              <a:gd name="connsiteY29" fmla="*/ 2525485 h 2525485"/>
              <a:gd name="connsiteX30" fmla="*/ 0 w 5246914"/>
              <a:gd name="connsiteY30" fmla="*/ 2104562 h 2525485"/>
              <a:gd name="connsiteX31" fmla="*/ 0 w 5246914"/>
              <a:gd name="connsiteY31" fmla="*/ 2104571 h 2525485"/>
              <a:gd name="connsiteX32" fmla="*/ -520756 w 5246914"/>
              <a:gd name="connsiteY32" fmla="*/ 2090066 h 2525485"/>
              <a:gd name="connsiteX33" fmla="*/ -249963 w 5246914"/>
              <a:gd name="connsiteY33" fmla="*/ 1769296 h 2525485"/>
              <a:gd name="connsiteX34" fmla="*/ 0 w 5246914"/>
              <a:gd name="connsiteY34" fmla="*/ 1473200 h 2525485"/>
              <a:gd name="connsiteX35" fmla="*/ 0 w 5246914"/>
              <a:gd name="connsiteY35" fmla="*/ 968107 h 2525485"/>
              <a:gd name="connsiteX36" fmla="*/ 0 w 5246914"/>
              <a:gd name="connsiteY36" fmla="*/ 420923 h 252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6914" h="2525485" fill="none" extrusionOk="0">
                <a:moveTo>
                  <a:pt x="0" y="420923"/>
                </a:moveTo>
                <a:cubicBezTo>
                  <a:pt x="-22682" y="248793"/>
                  <a:pt x="254042" y="-21386"/>
                  <a:pt x="420923" y="0"/>
                </a:cubicBezTo>
                <a:cubicBezTo>
                  <a:pt x="518409" y="-25929"/>
                  <a:pt x="725230" y="38628"/>
                  <a:pt x="874486" y="0"/>
                </a:cubicBezTo>
                <a:lnTo>
                  <a:pt x="874486" y="0"/>
                </a:lnTo>
                <a:cubicBezTo>
                  <a:pt x="1027064" y="-14891"/>
                  <a:pt x="1118515" y="38640"/>
                  <a:pt x="1298611" y="0"/>
                </a:cubicBezTo>
                <a:cubicBezTo>
                  <a:pt x="1478708" y="-38640"/>
                  <a:pt x="1636440" y="12923"/>
                  <a:pt x="1735854" y="0"/>
                </a:cubicBezTo>
                <a:cubicBezTo>
                  <a:pt x="1835268" y="-12923"/>
                  <a:pt x="1976112" y="15181"/>
                  <a:pt x="2186214" y="0"/>
                </a:cubicBezTo>
                <a:cubicBezTo>
                  <a:pt x="2321331" y="-21234"/>
                  <a:pt x="2565505" y="40516"/>
                  <a:pt x="2714169" y="0"/>
                </a:cubicBezTo>
                <a:cubicBezTo>
                  <a:pt x="2862833" y="-40516"/>
                  <a:pt x="2993182" y="26415"/>
                  <a:pt x="3162931" y="0"/>
                </a:cubicBezTo>
                <a:cubicBezTo>
                  <a:pt x="3332680" y="-26415"/>
                  <a:pt x="3422282" y="36291"/>
                  <a:pt x="3611694" y="0"/>
                </a:cubicBezTo>
                <a:cubicBezTo>
                  <a:pt x="3801106" y="-36291"/>
                  <a:pt x="3966093" y="14255"/>
                  <a:pt x="4139649" y="0"/>
                </a:cubicBezTo>
                <a:cubicBezTo>
                  <a:pt x="4313205" y="-14255"/>
                  <a:pt x="4687749" y="69071"/>
                  <a:pt x="4825991" y="0"/>
                </a:cubicBezTo>
                <a:cubicBezTo>
                  <a:pt x="5045479" y="57763"/>
                  <a:pt x="5206274" y="164398"/>
                  <a:pt x="5246914" y="420923"/>
                </a:cubicBezTo>
                <a:cubicBezTo>
                  <a:pt x="5272038" y="613749"/>
                  <a:pt x="5202009" y="781712"/>
                  <a:pt x="5246914" y="957584"/>
                </a:cubicBezTo>
                <a:cubicBezTo>
                  <a:pt x="5291819" y="1133456"/>
                  <a:pt x="5189219" y="1353514"/>
                  <a:pt x="5246914" y="1473200"/>
                </a:cubicBezTo>
                <a:lnTo>
                  <a:pt x="5246914" y="1473200"/>
                </a:lnTo>
                <a:cubicBezTo>
                  <a:pt x="5261778" y="1563919"/>
                  <a:pt x="5232897" y="1706288"/>
                  <a:pt x="5246914" y="1795199"/>
                </a:cubicBezTo>
                <a:cubicBezTo>
                  <a:pt x="5260931" y="1884110"/>
                  <a:pt x="5218237" y="1989159"/>
                  <a:pt x="5246914" y="2104571"/>
                </a:cubicBezTo>
                <a:lnTo>
                  <a:pt x="5246914" y="2104562"/>
                </a:lnTo>
                <a:cubicBezTo>
                  <a:pt x="5235550" y="2358079"/>
                  <a:pt x="5040532" y="2532067"/>
                  <a:pt x="4825991" y="2525485"/>
                </a:cubicBezTo>
                <a:cubicBezTo>
                  <a:pt x="4699406" y="2579090"/>
                  <a:pt x="4522742" y="2516003"/>
                  <a:pt x="4271638" y="2525485"/>
                </a:cubicBezTo>
                <a:cubicBezTo>
                  <a:pt x="4020534" y="2534967"/>
                  <a:pt x="3889519" y="2473387"/>
                  <a:pt x="3770080" y="2525485"/>
                </a:cubicBezTo>
                <a:cubicBezTo>
                  <a:pt x="3650641" y="2577583"/>
                  <a:pt x="3460911" y="2475893"/>
                  <a:pt x="3215727" y="2525485"/>
                </a:cubicBezTo>
                <a:cubicBezTo>
                  <a:pt x="2970543" y="2575077"/>
                  <a:pt x="2853775" y="2467765"/>
                  <a:pt x="2687772" y="2525485"/>
                </a:cubicBezTo>
                <a:cubicBezTo>
                  <a:pt x="2521770" y="2583205"/>
                  <a:pt x="2310920" y="2473078"/>
                  <a:pt x="2186214" y="2525485"/>
                </a:cubicBezTo>
                <a:cubicBezTo>
                  <a:pt x="2039346" y="2535832"/>
                  <a:pt x="1923125" y="2488336"/>
                  <a:pt x="1775206" y="2525485"/>
                </a:cubicBezTo>
                <a:cubicBezTo>
                  <a:pt x="1627287" y="2562634"/>
                  <a:pt x="1520288" y="2478713"/>
                  <a:pt x="1337963" y="2525485"/>
                </a:cubicBezTo>
                <a:cubicBezTo>
                  <a:pt x="1155638" y="2572257"/>
                  <a:pt x="1009405" y="2509457"/>
                  <a:pt x="874486" y="2525485"/>
                </a:cubicBezTo>
                <a:lnTo>
                  <a:pt x="874486" y="2525485"/>
                </a:lnTo>
                <a:cubicBezTo>
                  <a:pt x="736708" y="2564543"/>
                  <a:pt x="572830" y="2518069"/>
                  <a:pt x="420923" y="2525485"/>
                </a:cubicBezTo>
                <a:cubicBezTo>
                  <a:pt x="162212" y="2488848"/>
                  <a:pt x="-42255" y="2321777"/>
                  <a:pt x="0" y="2104562"/>
                </a:cubicBezTo>
                <a:lnTo>
                  <a:pt x="0" y="2104571"/>
                </a:lnTo>
                <a:cubicBezTo>
                  <a:pt x="-245155" y="2153243"/>
                  <a:pt x="-323831" y="2035934"/>
                  <a:pt x="-520756" y="2090066"/>
                </a:cubicBezTo>
                <a:cubicBezTo>
                  <a:pt x="-460892" y="1991796"/>
                  <a:pt x="-328420" y="1905607"/>
                  <a:pt x="-249963" y="1769296"/>
                </a:cubicBezTo>
                <a:cubicBezTo>
                  <a:pt x="-171506" y="1632985"/>
                  <a:pt x="-116190" y="1613676"/>
                  <a:pt x="0" y="1473200"/>
                </a:cubicBezTo>
                <a:cubicBezTo>
                  <a:pt x="-47710" y="1278076"/>
                  <a:pt x="7132" y="1205934"/>
                  <a:pt x="0" y="968107"/>
                </a:cubicBezTo>
                <a:cubicBezTo>
                  <a:pt x="-7132" y="730280"/>
                  <a:pt x="36288" y="628216"/>
                  <a:pt x="0" y="420923"/>
                </a:cubicBezTo>
                <a:close/>
              </a:path>
              <a:path w="5246914" h="2525485" stroke="0" extrusionOk="0">
                <a:moveTo>
                  <a:pt x="0" y="420923"/>
                </a:moveTo>
                <a:cubicBezTo>
                  <a:pt x="12890" y="206961"/>
                  <a:pt x="144639" y="17577"/>
                  <a:pt x="420923" y="0"/>
                </a:cubicBezTo>
                <a:cubicBezTo>
                  <a:pt x="627574" y="-40861"/>
                  <a:pt x="732575" y="3773"/>
                  <a:pt x="874486" y="0"/>
                </a:cubicBezTo>
                <a:lnTo>
                  <a:pt x="874486" y="0"/>
                </a:lnTo>
                <a:cubicBezTo>
                  <a:pt x="991751" y="-45543"/>
                  <a:pt x="1119144" y="38909"/>
                  <a:pt x="1311729" y="0"/>
                </a:cubicBezTo>
                <a:cubicBezTo>
                  <a:pt x="1504314" y="-38909"/>
                  <a:pt x="1539176" y="43165"/>
                  <a:pt x="1709619" y="0"/>
                </a:cubicBezTo>
                <a:cubicBezTo>
                  <a:pt x="1880062" y="-43165"/>
                  <a:pt x="2014212" y="17121"/>
                  <a:pt x="2186214" y="0"/>
                </a:cubicBezTo>
                <a:cubicBezTo>
                  <a:pt x="2309308" y="-7168"/>
                  <a:pt x="2493908" y="12585"/>
                  <a:pt x="2687772" y="0"/>
                </a:cubicBezTo>
                <a:cubicBezTo>
                  <a:pt x="2881636" y="-12585"/>
                  <a:pt x="2935919" y="2186"/>
                  <a:pt x="3162931" y="0"/>
                </a:cubicBezTo>
                <a:cubicBezTo>
                  <a:pt x="3389943" y="-2186"/>
                  <a:pt x="3548704" y="18003"/>
                  <a:pt x="3743682" y="0"/>
                </a:cubicBezTo>
                <a:cubicBezTo>
                  <a:pt x="3938660" y="-18003"/>
                  <a:pt x="4051205" y="51802"/>
                  <a:pt x="4218842" y="0"/>
                </a:cubicBezTo>
                <a:cubicBezTo>
                  <a:pt x="4386479" y="-51802"/>
                  <a:pt x="4667152" y="39976"/>
                  <a:pt x="4825991" y="0"/>
                </a:cubicBezTo>
                <a:cubicBezTo>
                  <a:pt x="5018023" y="-44087"/>
                  <a:pt x="5265975" y="154782"/>
                  <a:pt x="5246914" y="420923"/>
                </a:cubicBezTo>
                <a:cubicBezTo>
                  <a:pt x="5283953" y="655692"/>
                  <a:pt x="5223179" y="744793"/>
                  <a:pt x="5246914" y="957584"/>
                </a:cubicBezTo>
                <a:cubicBezTo>
                  <a:pt x="5270649" y="1170375"/>
                  <a:pt x="5191245" y="1234272"/>
                  <a:pt x="5246914" y="1473200"/>
                </a:cubicBezTo>
                <a:lnTo>
                  <a:pt x="5246914" y="1473200"/>
                </a:lnTo>
                <a:cubicBezTo>
                  <a:pt x="5254247" y="1576708"/>
                  <a:pt x="5244662" y="1658110"/>
                  <a:pt x="5246914" y="1776258"/>
                </a:cubicBezTo>
                <a:cubicBezTo>
                  <a:pt x="5249166" y="1894406"/>
                  <a:pt x="5223887" y="1969917"/>
                  <a:pt x="5246914" y="2104571"/>
                </a:cubicBezTo>
                <a:lnTo>
                  <a:pt x="5246914" y="2104562"/>
                </a:lnTo>
                <a:cubicBezTo>
                  <a:pt x="5274886" y="2383352"/>
                  <a:pt x="5090766" y="2482678"/>
                  <a:pt x="4825991" y="2525485"/>
                </a:cubicBezTo>
                <a:cubicBezTo>
                  <a:pt x="4680319" y="2574196"/>
                  <a:pt x="4498972" y="2495990"/>
                  <a:pt x="4377229" y="2525485"/>
                </a:cubicBezTo>
                <a:cubicBezTo>
                  <a:pt x="4255486" y="2554980"/>
                  <a:pt x="4081628" y="2478445"/>
                  <a:pt x="3875671" y="2525485"/>
                </a:cubicBezTo>
                <a:cubicBezTo>
                  <a:pt x="3669714" y="2572525"/>
                  <a:pt x="3620773" y="2524261"/>
                  <a:pt x="3374114" y="2525485"/>
                </a:cubicBezTo>
                <a:cubicBezTo>
                  <a:pt x="3127455" y="2526709"/>
                  <a:pt x="3020140" y="2507976"/>
                  <a:pt x="2872556" y="2525485"/>
                </a:cubicBezTo>
                <a:cubicBezTo>
                  <a:pt x="2724972" y="2542994"/>
                  <a:pt x="2354930" y="2444248"/>
                  <a:pt x="2186214" y="2525485"/>
                </a:cubicBezTo>
                <a:cubicBezTo>
                  <a:pt x="2021357" y="2549028"/>
                  <a:pt x="1901926" y="2505080"/>
                  <a:pt x="1788323" y="2525485"/>
                </a:cubicBezTo>
                <a:cubicBezTo>
                  <a:pt x="1674720" y="2545890"/>
                  <a:pt x="1488346" y="2478794"/>
                  <a:pt x="1390432" y="2525485"/>
                </a:cubicBezTo>
                <a:cubicBezTo>
                  <a:pt x="1292518" y="2572176"/>
                  <a:pt x="1093553" y="2522718"/>
                  <a:pt x="874486" y="2525485"/>
                </a:cubicBezTo>
                <a:lnTo>
                  <a:pt x="874486" y="2525485"/>
                </a:lnTo>
                <a:cubicBezTo>
                  <a:pt x="725686" y="2566784"/>
                  <a:pt x="645209" y="2511151"/>
                  <a:pt x="420923" y="2525485"/>
                </a:cubicBezTo>
                <a:cubicBezTo>
                  <a:pt x="195619" y="2526856"/>
                  <a:pt x="20539" y="2299943"/>
                  <a:pt x="0" y="2104562"/>
                </a:cubicBezTo>
                <a:lnTo>
                  <a:pt x="0" y="2104571"/>
                </a:lnTo>
                <a:cubicBezTo>
                  <a:pt x="-130421" y="2108070"/>
                  <a:pt x="-268118" y="2068288"/>
                  <a:pt x="-520756" y="2090066"/>
                </a:cubicBezTo>
                <a:cubicBezTo>
                  <a:pt x="-458515" y="1997910"/>
                  <a:pt x="-327237" y="1867740"/>
                  <a:pt x="-276001" y="1800139"/>
                </a:cubicBezTo>
                <a:cubicBezTo>
                  <a:pt x="-224765" y="1732538"/>
                  <a:pt x="-120636" y="1641628"/>
                  <a:pt x="0" y="1473200"/>
                </a:cubicBezTo>
                <a:cubicBezTo>
                  <a:pt x="-11147" y="1302547"/>
                  <a:pt x="19636" y="1137516"/>
                  <a:pt x="0" y="947062"/>
                </a:cubicBezTo>
                <a:cubicBezTo>
                  <a:pt x="-19636" y="756608"/>
                  <a:pt x="49461" y="589524"/>
                  <a:pt x="0" y="420923"/>
                </a:cubicBezTo>
                <a:close/>
              </a:path>
            </a:pathLst>
          </a:custGeom>
          <a:solidFill>
            <a:srgbClr val="FFFFCC"/>
          </a:solidFill>
          <a:ln w="38100">
            <a:solidFill>
              <a:srgbClr val="CCCC00"/>
            </a:solidFill>
            <a:extLst>
              <a:ext uri="{C807C97D-BFC1-408E-A445-0C87EB9F89A2}">
                <ask:lineSketchStyleProps xmlns:ask="http://schemas.microsoft.com/office/drawing/2018/sketchyshapes" sd="2316684966">
                  <a:prstGeom prst="wedgeRoundRectCallout">
                    <a:avLst>
                      <a:gd name="adj1" fmla="val -59925"/>
                      <a:gd name="adj2" fmla="val 32759"/>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Trong</a:t>
            </a:r>
            <a:r>
              <a:rPr lang="en-US" sz="3200" dirty="0"/>
              <a:t> </a:t>
            </a:r>
            <a:r>
              <a:rPr lang="en-US" sz="3200" dirty="0" err="1"/>
              <a:t>bài</a:t>
            </a:r>
            <a:r>
              <a:rPr lang="en-US" sz="3200" dirty="0"/>
              <a:t> </a:t>
            </a:r>
            <a:r>
              <a:rPr lang="en-US" sz="3200" dirty="0" err="1"/>
              <a:t>đọc</a:t>
            </a:r>
            <a:r>
              <a:rPr lang="en-US" sz="3200" dirty="0"/>
              <a:t> “</a:t>
            </a:r>
            <a:r>
              <a:rPr lang="en-US" sz="3200" dirty="0" err="1"/>
              <a:t>Vườn</a:t>
            </a:r>
            <a:r>
              <a:rPr lang="en-US" sz="3200" dirty="0"/>
              <a:t> </a:t>
            </a:r>
            <a:r>
              <a:rPr lang="en-US" sz="3200" dirty="0" err="1"/>
              <a:t>dừa</a:t>
            </a:r>
            <a:r>
              <a:rPr lang="en-US" sz="3200" dirty="0"/>
              <a:t> </a:t>
            </a:r>
            <a:r>
              <a:rPr lang="en-US" sz="3200" dirty="0" err="1"/>
              <a:t>của</a:t>
            </a:r>
            <a:r>
              <a:rPr lang="en-US" sz="3200" dirty="0"/>
              <a:t> </a:t>
            </a:r>
            <a:r>
              <a:rPr lang="en-US" sz="3200" dirty="0" err="1"/>
              <a:t>ngoại</a:t>
            </a:r>
            <a:r>
              <a:rPr lang="en-US" sz="3200" dirty="0"/>
              <a:t>”, </a:t>
            </a:r>
            <a:r>
              <a:rPr lang="en-US" sz="3200" dirty="0" err="1"/>
              <a:t>có</a:t>
            </a:r>
            <a:r>
              <a:rPr lang="en-US" sz="3200" dirty="0"/>
              <a:t> </a:t>
            </a:r>
            <a:r>
              <a:rPr lang="en-US" sz="3200" dirty="0" err="1"/>
              <a:t>từ</a:t>
            </a:r>
            <a:r>
              <a:rPr lang="en-US" sz="3200" dirty="0"/>
              <a:t> </a:t>
            </a:r>
            <a:r>
              <a:rPr lang="en-US" sz="3200" dirty="0" err="1"/>
              <a:t>nào</a:t>
            </a:r>
            <a:r>
              <a:rPr lang="en-US" sz="3200" dirty="0"/>
              <a:t> </a:t>
            </a:r>
            <a:r>
              <a:rPr lang="en-US" sz="3200" dirty="0" err="1"/>
              <a:t>em</a:t>
            </a:r>
            <a:r>
              <a:rPr lang="en-US" sz="3200" dirty="0"/>
              <a:t> </a:t>
            </a:r>
            <a:r>
              <a:rPr lang="en-US" sz="3200" dirty="0" err="1"/>
              <a:t>chưa</a:t>
            </a:r>
            <a:r>
              <a:rPr lang="en-US" sz="3200" dirty="0"/>
              <a:t> </a:t>
            </a:r>
            <a:r>
              <a:rPr lang="en-US" sz="3200" dirty="0" err="1"/>
              <a:t>hiểu</a:t>
            </a:r>
            <a:r>
              <a:rPr lang="en-US" sz="3200" dirty="0"/>
              <a:t>?</a:t>
            </a:r>
          </a:p>
        </p:txBody>
      </p:sp>
    </p:spTree>
    <p:extLst>
      <p:ext uri="{BB962C8B-B14F-4D97-AF65-F5344CB8AC3E}">
        <p14:creationId xmlns:p14="http://schemas.microsoft.com/office/powerpoint/2010/main" val="7886847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sp>
        <p:nvSpPr>
          <p:cNvPr id="4" name="Rectangle: Rounded Corners 3">
            <a:extLst>
              <a:ext uri="{FF2B5EF4-FFF2-40B4-BE49-F238E27FC236}">
                <a16:creationId xmlns:a16="http://schemas.microsoft.com/office/drawing/2014/main" id="{9AED9D16-1CB2-EE81-0AB7-409B2B2A0986}"/>
              </a:ext>
            </a:extLst>
          </p:cNvPr>
          <p:cNvSpPr/>
          <p:nvPr/>
        </p:nvSpPr>
        <p:spPr>
          <a:xfrm>
            <a:off x="5018314" y="201306"/>
            <a:ext cx="6726631" cy="870444"/>
          </a:xfrm>
          <a:prstGeom prst="roundRect">
            <a:avLst>
              <a:gd name="adj" fmla="val 50000"/>
            </a:avLst>
          </a:prstGeom>
          <a:solidFill>
            <a:srgbClr val="FFFFCC"/>
          </a:solidFill>
          <a:ln w="38100">
            <a:solidFill>
              <a:srgbClr val="CC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Giải</a:t>
            </a:r>
            <a:r>
              <a:rPr lang="en-US" sz="4400" dirty="0">
                <a:solidFill>
                  <a:srgbClr val="002060"/>
                </a:solidFill>
                <a:latin typeface="UVN Banh Mi" pitchFamily="2" charset="0"/>
              </a:rPr>
              <a:t> </a:t>
            </a:r>
            <a:r>
              <a:rPr lang="en-US" sz="4400" dirty="0" err="1">
                <a:solidFill>
                  <a:srgbClr val="002060"/>
                </a:solidFill>
                <a:latin typeface="UVN Banh Mi" pitchFamily="2" charset="0"/>
              </a:rPr>
              <a:t>thích</a:t>
            </a:r>
            <a:r>
              <a:rPr lang="en-US" sz="4400" dirty="0">
                <a:solidFill>
                  <a:srgbClr val="002060"/>
                </a:solidFill>
                <a:latin typeface="UVN Banh Mi" pitchFamily="2" charset="0"/>
              </a:rPr>
              <a:t> </a:t>
            </a:r>
            <a:r>
              <a:rPr lang="en-US" sz="4400" dirty="0" err="1">
                <a:solidFill>
                  <a:srgbClr val="002060"/>
                </a:solidFill>
                <a:latin typeface="UVN Banh Mi" pitchFamily="2" charset="0"/>
              </a:rPr>
              <a:t>nghĩa</a:t>
            </a:r>
            <a:r>
              <a:rPr lang="en-US" sz="4400" dirty="0">
                <a:solidFill>
                  <a:srgbClr val="002060"/>
                </a:solidFill>
                <a:latin typeface="UVN Banh Mi" pitchFamily="2" charset="0"/>
              </a:rPr>
              <a:t> </a:t>
            </a:r>
            <a:r>
              <a:rPr lang="en-US" sz="4400" dirty="0" err="1">
                <a:solidFill>
                  <a:srgbClr val="002060"/>
                </a:solidFill>
                <a:latin typeface="UVN Banh Mi" pitchFamily="2" charset="0"/>
              </a:rPr>
              <a:t>từ</a:t>
            </a:r>
            <a:r>
              <a:rPr lang="en-US" sz="4400" dirty="0">
                <a:solidFill>
                  <a:srgbClr val="002060"/>
                </a:solidFill>
                <a:latin typeface="UVN Banh Mi" pitchFamily="2" charset="0"/>
              </a:rPr>
              <a:t> </a:t>
            </a:r>
            <a:r>
              <a:rPr lang="en-US" sz="4400" dirty="0" err="1">
                <a:solidFill>
                  <a:srgbClr val="002060"/>
                </a:solidFill>
                <a:latin typeface="UVN Banh Mi" pitchFamily="2" charset="0"/>
              </a:rPr>
              <a:t>khó</a:t>
            </a:r>
            <a:r>
              <a:rPr lang="en-US" sz="4400" dirty="0">
                <a:solidFill>
                  <a:srgbClr val="002060"/>
                </a:solidFill>
                <a:latin typeface="UVN Banh Mi" pitchFamily="2" charset="0"/>
              </a:rPr>
              <a:t> </a:t>
            </a:r>
            <a:r>
              <a:rPr lang="en-US" sz="4400" dirty="0" err="1">
                <a:solidFill>
                  <a:srgbClr val="002060"/>
                </a:solidFill>
                <a:latin typeface="UVN Banh Mi" pitchFamily="2" charset="0"/>
              </a:rPr>
              <a:t>hiểu</a:t>
            </a:r>
            <a:endParaRPr lang="en-US" sz="4400" dirty="0">
              <a:solidFill>
                <a:srgbClr val="002060"/>
              </a:solidFill>
              <a:latin typeface="UVN Banh Mi" pitchFamily="2" charset="0"/>
            </a:endParaRPr>
          </a:p>
        </p:txBody>
      </p:sp>
      <p:pic>
        <p:nvPicPr>
          <p:cNvPr id="6" name="Picture 5">
            <a:extLst>
              <a:ext uri="{FF2B5EF4-FFF2-40B4-BE49-F238E27FC236}">
                <a16:creationId xmlns:a16="http://schemas.microsoft.com/office/drawing/2014/main" id="{902C39FC-F377-4E06-8EFF-6B37EF483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11" y="1914483"/>
            <a:ext cx="4100747" cy="4865914"/>
          </a:xfrm>
          <a:prstGeom prst="rect">
            <a:avLst/>
          </a:prstGeom>
        </p:spPr>
      </p:pic>
      <p:sp>
        <p:nvSpPr>
          <p:cNvPr id="5" name="Rectangle: Rounded Corners 4">
            <a:extLst>
              <a:ext uri="{FF2B5EF4-FFF2-40B4-BE49-F238E27FC236}">
                <a16:creationId xmlns:a16="http://schemas.microsoft.com/office/drawing/2014/main" id="{2FFF980F-4E61-A634-EDAC-B503754B9F37}"/>
              </a:ext>
            </a:extLst>
          </p:cNvPr>
          <p:cNvSpPr/>
          <p:nvPr/>
        </p:nvSpPr>
        <p:spPr>
          <a:xfrm>
            <a:off x="4695602" y="2349912"/>
            <a:ext cx="4796742" cy="1132114"/>
          </a:xfrm>
          <a:custGeom>
            <a:avLst/>
            <a:gdLst>
              <a:gd name="connsiteX0" fmla="*/ 0 w 4796742"/>
              <a:gd name="connsiteY0" fmla="*/ 188689 h 1132114"/>
              <a:gd name="connsiteX1" fmla="*/ 188689 w 4796742"/>
              <a:gd name="connsiteY1" fmla="*/ 0 h 1132114"/>
              <a:gd name="connsiteX2" fmla="*/ 785303 w 4796742"/>
              <a:gd name="connsiteY2" fmla="*/ 0 h 1132114"/>
              <a:gd name="connsiteX3" fmla="*/ 1426111 w 4796742"/>
              <a:gd name="connsiteY3" fmla="*/ 0 h 1132114"/>
              <a:gd name="connsiteX4" fmla="*/ 1978531 w 4796742"/>
              <a:gd name="connsiteY4" fmla="*/ 0 h 1132114"/>
              <a:gd name="connsiteX5" fmla="*/ 2619339 w 4796742"/>
              <a:gd name="connsiteY5" fmla="*/ 0 h 1132114"/>
              <a:gd name="connsiteX6" fmla="*/ 3260147 w 4796742"/>
              <a:gd name="connsiteY6" fmla="*/ 0 h 1132114"/>
              <a:gd name="connsiteX7" fmla="*/ 3812567 w 4796742"/>
              <a:gd name="connsiteY7" fmla="*/ 0 h 1132114"/>
              <a:gd name="connsiteX8" fmla="*/ 4608053 w 4796742"/>
              <a:gd name="connsiteY8" fmla="*/ 0 h 1132114"/>
              <a:gd name="connsiteX9" fmla="*/ 4796742 w 4796742"/>
              <a:gd name="connsiteY9" fmla="*/ 188689 h 1132114"/>
              <a:gd name="connsiteX10" fmla="*/ 4796742 w 4796742"/>
              <a:gd name="connsiteY10" fmla="*/ 573604 h 1132114"/>
              <a:gd name="connsiteX11" fmla="*/ 4796742 w 4796742"/>
              <a:gd name="connsiteY11" fmla="*/ 943425 h 1132114"/>
              <a:gd name="connsiteX12" fmla="*/ 4608053 w 4796742"/>
              <a:gd name="connsiteY12" fmla="*/ 1132114 h 1132114"/>
              <a:gd name="connsiteX13" fmla="*/ 4188213 w 4796742"/>
              <a:gd name="connsiteY13" fmla="*/ 1132114 h 1132114"/>
              <a:gd name="connsiteX14" fmla="*/ 3768374 w 4796742"/>
              <a:gd name="connsiteY14" fmla="*/ 1132114 h 1132114"/>
              <a:gd name="connsiteX15" fmla="*/ 3215953 w 4796742"/>
              <a:gd name="connsiteY15" fmla="*/ 1132114 h 1132114"/>
              <a:gd name="connsiteX16" fmla="*/ 2619339 w 4796742"/>
              <a:gd name="connsiteY16" fmla="*/ 1132114 h 1132114"/>
              <a:gd name="connsiteX17" fmla="*/ 1978531 w 4796742"/>
              <a:gd name="connsiteY17" fmla="*/ 1132114 h 1132114"/>
              <a:gd name="connsiteX18" fmla="*/ 1337724 w 4796742"/>
              <a:gd name="connsiteY18" fmla="*/ 1132114 h 1132114"/>
              <a:gd name="connsiteX19" fmla="*/ 741110 w 4796742"/>
              <a:gd name="connsiteY19" fmla="*/ 1132114 h 1132114"/>
              <a:gd name="connsiteX20" fmla="*/ 188689 w 4796742"/>
              <a:gd name="connsiteY20" fmla="*/ 1132114 h 1132114"/>
              <a:gd name="connsiteX21" fmla="*/ 0 w 4796742"/>
              <a:gd name="connsiteY21" fmla="*/ 943425 h 1132114"/>
              <a:gd name="connsiteX22" fmla="*/ 0 w 4796742"/>
              <a:gd name="connsiteY22" fmla="*/ 581152 h 1132114"/>
              <a:gd name="connsiteX23" fmla="*/ 0 w 4796742"/>
              <a:gd name="connsiteY23" fmla="*/ 188689 h 11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96742" h="1132114" fill="none" extrusionOk="0">
                <a:moveTo>
                  <a:pt x="0" y="188689"/>
                </a:moveTo>
                <a:cubicBezTo>
                  <a:pt x="4277" y="68787"/>
                  <a:pt x="63933" y="-4327"/>
                  <a:pt x="188689" y="0"/>
                </a:cubicBezTo>
                <a:cubicBezTo>
                  <a:pt x="309849" y="-15751"/>
                  <a:pt x="599130" y="42371"/>
                  <a:pt x="785303" y="0"/>
                </a:cubicBezTo>
                <a:cubicBezTo>
                  <a:pt x="971476" y="-42371"/>
                  <a:pt x="1201508" y="34802"/>
                  <a:pt x="1426111" y="0"/>
                </a:cubicBezTo>
                <a:cubicBezTo>
                  <a:pt x="1650714" y="-34802"/>
                  <a:pt x="1704417" y="62779"/>
                  <a:pt x="1978531" y="0"/>
                </a:cubicBezTo>
                <a:cubicBezTo>
                  <a:pt x="2252645" y="-62779"/>
                  <a:pt x="2369128" y="20801"/>
                  <a:pt x="2619339" y="0"/>
                </a:cubicBezTo>
                <a:cubicBezTo>
                  <a:pt x="2869550" y="-20801"/>
                  <a:pt x="3054800" y="9037"/>
                  <a:pt x="3260147" y="0"/>
                </a:cubicBezTo>
                <a:cubicBezTo>
                  <a:pt x="3465494" y="-9037"/>
                  <a:pt x="3642378" y="23020"/>
                  <a:pt x="3812567" y="0"/>
                </a:cubicBezTo>
                <a:cubicBezTo>
                  <a:pt x="3982756" y="-23020"/>
                  <a:pt x="4273805" y="33405"/>
                  <a:pt x="4608053" y="0"/>
                </a:cubicBezTo>
                <a:cubicBezTo>
                  <a:pt x="4713366" y="8392"/>
                  <a:pt x="4804870" y="103483"/>
                  <a:pt x="4796742" y="188689"/>
                </a:cubicBezTo>
                <a:cubicBezTo>
                  <a:pt x="4800983" y="361767"/>
                  <a:pt x="4787788" y="432539"/>
                  <a:pt x="4796742" y="573604"/>
                </a:cubicBezTo>
                <a:cubicBezTo>
                  <a:pt x="4805696" y="714670"/>
                  <a:pt x="4759772" y="760881"/>
                  <a:pt x="4796742" y="943425"/>
                </a:cubicBezTo>
                <a:cubicBezTo>
                  <a:pt x="4800045" y="1074338"/>
                  <a:pt x="4708597" y="1146202"/>
                  <a:pt x="4608053" y="1132114"/>
                </a:cubicBezTo>
                <a:cubicBezTo>
                  <a:pt x="4509919" y="1175893"/>
                  <a:pt x="4377819" y="1095070"/>
                  <a:pt x="4188213" y="1132114"/>
                </a:cubicBezTo>
                <a:cubicBezTo>
                  <a:pt x="3998607" y="1169158"/>
                  <a:pt x="3881718" y="1129999"/>
                  <a:pt x="3768374" y="1132114"/>
                </a:cubicBezTo>
                <a:cubicBezTo>
                  <a:pt x="3655030" y="1134229"/>
                  <a:pt x="3394627" y="1127994"/>
                  <a:pt x="3215953" y="1132114"/>
                </a:cubicBezTo>
                <a:cubicBezTo>
                  <a:pt x="3037279" y="1136234"/>
                  <a:pt x="2789243" y="1083789"/>
                  <a:pt x="2619339" y="1132114"/>
                </a:cubicBezTo>
                <a:cubicBezTo>
                  <a:pt x="2449435" y="1180439"/>
                  <a:pt x="2218857" y="1055798"/>
                  <a:pt x="1978531" y="1132114"/>
                </a:cubicBezTo>
                <a:cubicBezTo>
                  <a:pt x="1738205" y="1208430"/>
                  <a:pt x="1541091" y="1100956"/>
                  <a:pt x="1337724" y="1132114"/>
                </a:cubicBezTo>
                <a:cubicBezTo>
                  <a:pt x="1134357" y="1163272"/>
                  <a:pt x="921262" y="1064815"/>
                  <a:pt x="741110" y="1132114"/>
                </a:cubicBezTo>
                <a:cubicBezTo>
                  <a:pt x="560958" y="1199413"/>
                  <a:pt x="319388" y="1099536"/>
                  <a:pt x="188689" y="1132114"/>
                </a:cubicBezTo>
                <a:cubicBezTo>
                  <a:pt x="62723" y="1113005"/>
                  <a:pt x="10333" y="1056466"/>
                  <a:pt x="0" y="943425"/>
                </a:cubicBezTo>
                <a:cubicBezTo>
                  <a:pt x="-41797" y="789982"/>
                  <a:pt x="42156" y="709923"/>
                  <a:pt x="0" y="581152"/>
                </a:cubicBezTo>
                <a:cubicBezTo>
                  <a:pt x="-42156" y="452381"/>
                  <a:pt x="20979" y="294074"/>
                  <a:pt x="0" y="188689"/>
                </a:cubicBezTo>
                <a:close/>
              </a:path>
              <a:path w="4796742" h="1132114" stroke="0" extrusionOk="0">
                <a:moveTo>
                  <a:pt x="0" y="188689"/>
                </a:moveTo>
                <a:cubicBezTo>
                  <a:pt x="-3397" y="79251"/>
                  <a:pt x="68044" y="-23698"/>
                  <a:pt x="188689" y="0"/>
                </a:cubicBezTo>
                <a:cubicBezTo>
                  <a:pt x="375195" y="-1971"/>
                  <a:pt x="528091" y="17347"/>
                  <a:pt x="652722" y="0"/>
                </a:cubicBezTo>
                <a:cubicBezTo>
                  <a:pt x="777353" y="-17347"/>
                  <a:pt x="1043671" y="37430"/>
                  <a:pt x="1249336" y="0"/>
                </a:cubicBezTo>
                <a:cubicBezTo>
                  <a:pt x="1455001" y="-37430"/>
                  <a:pt x="1722173" y="17842"/>
                  <a:pt x="1890144" y="0"/>
                </a:cubicBezTo>
                <a:cubicBezTo>
                  <a:pt x="2058115" y="-17842"/>
                  <a:pt x="2298315" y="25081"/>
                  <a:pt x="2442565" y="0"/>
                </a:cubicBezTo>
                <a:cubicBezTo>
                  <a:pt x="2586815" y="-25081"/>
                  <a:pt x="2763516" y="6761"/>
                  <a:pt x="3039179" y="0"/>
                </a:cubicBezTo>
                <a:cubicBezTo>
                  <a:pt x="3314842" y="-6761"/>
                  <a:pt x="3400560" y="29997"/>
                  <a:pt x="3547406" y="0"/>
                </a:cubicBezTo>
                <a:cubicBezTo>
                  <a:pt x="3694252" y="-29997"/>
                  <a:pt x="3816461" y="26893"/>
                  <a:pt x="4055633" y="0"/>
                </a:cubicBezTo>
                <a:cubicBezTo>
                  <a:pt x="4294805" y="-26893"/>
                  <a:pt x="4463829" y="38526"/>
                  <a:pt x="4608053" y="0"/>
                </a:cubicBezTo>
                <a:cubicBezTo>
                  <a:pt x="4705767" y="-23168"/>
                  <a:pt x="4792218" y="76869"/>
                  <a:pt x="4796742" y="188689"/>
                </a:cubicBezTo>
                <a:cubicBezTo>
                  <a:pt x="4815379" y="329259"/>
                  <a:pt x="4793045" y="417033"/>
                  <a:pt x="4796742" y="581152"/>
                </a:cubicBezTo>
                <a:cubicBezTo>
                  <a:pt x="4800439" y="745271"/>
                  <a:pt x="4794042" y="837130"/>
                  <a:pt x="4796742" y="943425"/>
                </a:cubicBezTo>
                <a:cubicBezTo>
                  <a:pt x="4774135" y="1051717"/>
                  <a:pt x="4689150" y="1120569"/>
                  <a:pt x="4608053" y="1132114"/>
                </a:cubicBezTo>
                <a:cubicBezTo>
                  <a:pt x="4490532" y="1171634"/>
                  <a:pt x="4322926" y="1096292"/>
                  <a:pt x="4144020" y="1132114"/>
                </a:cubicBezTo>
                <a:cubicBezTo>
                  <a:pt x="3965114" y="1167936"/>
                  <a:pt x="3885521" y="1131830"/>
                  <a:pt x="3724180" y="1132114"/>
                </a:cubicBezTo>
                <a:cubicBezTo>
                  <a:pt x="3562839" y="1132398"/>
                  <a:pt x="3415983" y="1076262"/>
                  <a:pt x="3215953" y="1132114"/>
                </a:cubicBezTo>
                <a:cubicBezTo>
                  <a:pt x="3015923" y="1187966"/>
                  <a:pt x="2910383" y="1083773"/>
                  <a:pt x="2707726" y="1132114"/>
                </a:cubicBezTo>
                <a:cubicBezTo>
                  <a:pt x="2505069" y="1180455"/>
                  <a:pt x="2414931" y="1123934"/>
                  <a:pt x="2199500" y="1132114"/>
                </a:cubicBezTo>
                <a:cubicBezTo>
                  <a:pt x="1984069" y="1140294"/>
                  <a:pt x="1731173" y="1085806"/>
                  <a:pt x="1602885" y="1132114"/>
                </a:cubicBezTo>
                <a:cubicBezTo>
                  <a:pt x="1474597" y="1178422"/>
                  <a:pt x="1249217" y="1094040"/>
                  <a:pt x="1138852" y="1132114"/>
                </a:cubicBezTo>
                <a:cubicBezTo>
                  <a:pt x="1028487" y="1170188"/>
                  <a:pt x="789813" y="1101072"/>
                  <a:pt x="674819" y="1132114"/>
                </a:cubicBezTo>
                <a:cubicBezTo>
                  <a:pt x="559825" y="1163156"/>
                  <a:pt x="352396" y="1076569"/>
                  <a:pt x="188689" y="1132114"/>
                </a:cubicBezTo>
                <a:cubicBezTo>
                  <a:pt x="94926" y="1125344"/>
                  <a:pt x="-4794" y="1030659"/>
                  <a:pt x="0" y="943425"/>
                </a:cubicBezTo>
                <a:cubicBezTo>
                  <a:pt x="-15266" y="857117"/>
                  <a:pt x="2211" y="718242"/>
                  <a:pt x="0" y="573604"/>
                </a:cubicBezTo>
                <a:cubicBezTo>
                  <a:pt x="-2211" y="428966"/>
                  <a:pt x="40288" y="351937"/>
                  <a:pt x="0" y="188689"/>
                </a:cubicBezTo>
                <a:close/>
              </a:path>
            </a:pathLst>
          </a:custGeom>
          <a:solidFill>
            <a:srgbClr val="FFFFCC"/>
          </a:solidFill>
          <a:ln w="38100">
            <a:solidFill>
              <a:srgbClr val="CCCC00"/>
            </a:solidFill>
            <a:extLst>
              <a:ext uri="{C807C97D-BFC1-408E-A445-0C87EB9F89A2}">
                <ask:lineSketchStyleProps xmlns:ask="http://schemas.microsoft.com/office/drawing/2018/sketchyshapes" sd="16883013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cùi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cơm</a:t>
            </a:r>
            <a:r>
              <a:rPr lang="en-US" sz="3200" dirty="0">
                <a:solidFill>
                  <a:schemeClr val="tx1"/>
                </a:solidFill>
              </a:rPr>
              <a:t> </a:t>
            </a:r>
            <a:r>
              <a:rPr lang="en-US" sz="3200" dirty="0" err="1">
                <a:solidFill>
                  <a:schemeClr val="tx1"/>
                </a:solidFill>
              </a:rPr>
              <a:t>dừa</a:t>
            </a:r>
            <a:r>
              <a:rPr lang="en-US" sz="3200" dirty="0">
                <a:solidFill>
                  <a:schemeClr val="tx1"/>
                </a:solidFill>
              </a:rPr>
              <a:t>.</a:t>
            </a:r>
          </a:p>
        </p:txBody>
      </p:sp>
      <p:sp>
        <p:nvSpPr>
          <p:cNvPr id="8" name="TextBox 7">
            <a:extLst>
              <a:ext uri="{FF2B5EF4-FFF2-40B4-BE49-F238E27FC236}">
                <a16:creationId xmlns:a16="http://schemas.microsoft.com/office/drawing/2014/main" id="{7EA7F9F6-79A6-1D95-7F7E-AF1EFEE86257}"/>
              </a:ext>
            </a:extLst>
          </p:cNvPr>
          <p:cNvSpPr txBox="1"/>
          <p:nvPr/>
        </p:nvSpPr>
        <p:spPr>
          <a:xfrm>
            <a:off x="6226629" y="1553847"/>
            <a:ext cx="1859717" cy="769441"/>
          </a:xfrm>
          <a:prstGeom prst="rect">
            <a:avLst/>
          </a:prstGeom>
          <a:noFill/>
        </p:spPr>
        <p:txBody>
          <a:bodyPr wrap="square" rtlCol="0">
            <a:spAutoFit/>
          </a:bodyPr>
          <a:lstStyle/>
          <a:p>
            <a:r>
              <a:rPr lang="en-US" sz="4400" dirty="0" err="1">
                <a:solidFill>
                  <a:srgbClr val="FF0000"/>
                </a:solidFill>
                <a:latin typeface="UVN Banh Mi" pitchFamily="2" charset="0"/>
              </a:rPr>
              <a:t>Đoạn</a:t>
            </a:r>
            <a:r>
              <a:rPr lang="en-US" sz="4400" dirty="0">
                <a:solidFill>
                  <a:srgbClr val="FF0000"/>
                </a:solidFill>
                <a:latin typeface="UVN Banh Mi" pitchFamily="2" charset="0"/>
              </a:rPr>
              <a:t> 1</a:t>
            </a:r>
          </a:p>
        </p:txBody>
      </p:sp>
      <p:sp>
        <p:nvSpPr>
          <p:cNvPr id="9" name="Rectangle: Rounded Corners 8">
            <a:extLst>
              <a:ext uri="{FF2B5EF4-FFF2-40B4-BE49-F238E27FC236}">
                <a16:creationId xmlns:a16="http://schemas.microsoft.com/office/drawing/2014/main" id="{88DF84C6-D03E-FF1E-C98C-C107FFABD7DB}"/>
              </a:ext>
            </a:extLst>
          </p:cNvPr>
          <p:cNvSpPr/>
          <p:nvPr/>
        </p:nvSpPr>
        <p:spPr>
          <a:xfrm>
            <a:off x="4830195" y="4260491"/>
            <a:ext cx="4662149" cy="1132114"/>
          </a:xfrm>
          <a:custGeom>
            <a:avLst/>
            <a:gdLst>
              <a:gd name="connsiteX0" fmla="*/ 0 w 4662149"/>
              <a:gd name="connsiteY0" fmla="*/ 188689 h 1132114"/>
              <a:gd name="connsiteX1" fmla="*/ 188689 w 4662149"/>
              <a:gd name="connsiteY1" fmla="*/ 0 h 1132114"/>
              <a:gd name="connsiteX2" fmla="*/ 767133 w 4662149"/>
              <a:gd name="connsiteY2" fmla="*/ 0 h 1132114"/>
              <a:gd name="connsiteX3" fmla="*/ 1388425 w 4662149"/>
              <a:gd name="connsiteY3" fmla="*/ 0 h 1132114"/>
              <a:gd name="connsiteX4" fmla="*/ 1924021 w 4662149"/>
              <a:gd name="connsiteY4" fmla="*/ 0 h 1132114"/>
              <a:gd name="connsiteX5" fmla="*/ 2545313 w 4662149"/>
              <a:gd name="connsiteY5" fmla="*/ 0 h 1132114"/>
              <a:gd name="connsiteX6" fmla="*/ 3166605 w 4662149"/>
              <a:gd name="connsiteY6" fmla="*/ 0 h 1132114"/>
              <a:gd name="connsiteX7" fmla="*/ 3702201 w 4662149"/>
              <a:gd name="connsiteY7" fmla="*/ 0 h 1132114"/>
              <a:gd name="connsiteX8" fmla="*/ 4473460 w 4662149"/>
              <a:gd name="connsiteY8" fmla="*/ 0 h 1132114"/>
              <a:gd name="connsiteX9" fmla="*/ 4662149 w 4662149"/>
              <a:gd name="connsiteY9" fmla="*/ 188689 h 1132114"/>
              <a:gd name="connsiteX10" fmla="*/ 4662149 w 4662149"/>
              <a:gd name="connsiteY10" fmla="*/ 573604 h 1132114"/>
              <a:gd name="connsiteX11" fmla="*/ 4662149 w 4662149"/>
              <a:gd name="connsiteY11" fmla="*/ 943425 h 1132114"/>
              <a:gd name="connsiteX12" fmla="*/ 4473460 w 4662149"/>
              <a:gd name="connsiteY12" fmla="*/ 1132114 h 1132114"/>
              <a:gd name="connsiteX13" fmla="*/ 4066407 w 4662149"/>
              <a:gd name="connsiteY13" fmla="*/ 1132114 h 1132114"/>
              <a:gd name="connsiteX14" fmla="*/ 3659354 w 4662149"/>
              <a:gd name="connsiteY14" fmla="*/ 1132114 h 1132114"/>
              <a:gd name="connsiteX15" fmla="*/ 3123757 w 4662149"/>
              <a:gd name="connsiteY15" fmla="*/ 1132114 h 1132114"/>
              <a:gd name="connsiteX16" fmla="*/ 2545313 w 4662149"/>
              <a:gd name="connsiteY16" fmla="*/ 1132114 h 1132114"/>
              <a:gd name="connsiteX17" fmla="*/ 1924021 w 4662149"/>
              <a:gd name="connsiteY17" fmla="*/ 1132114 h 1132114"/>
              <a:gd name="connsiteX18" fmla="*/ 1302729 w 4662149"/>
              <a:gd name="connsiteY18" fmla="*/ 1132114 h 1132114"/>
              <a:gd name="connsiteX19" fmla="*/ 724285 w 4662149"/>
              <a:gd name="connsiteY19" fmla="*/ 1132114 h 1132114"/>
              <a:gd name="connsiteX20" fmla="*/ 188689 w 4662149"/>
              <a:gd name="connsiteY20" fmla="*/ 1132114 h 1132114"/>
              <a:gd name="connsiteX21" fmla="*/ 0 w 4662149"/>
              <a:gd name="connsiteY21" fmla="*/ 943425 h 1132114"/>
              <a:gd name="connsiteX22" fmla="*/ 0 w 4662149"/>
              <a:gd name="connsiteY22" fmla="*/ 581152 h 1132114"/>
              <a:gd name="connsiteX23" fmla="*/ 0 w 4662149"/>
              <a:gd name="connsiteY23" fmla="*/ 188689 h 11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62149" h="1132114" fill="none" extrusionOk="0">
                <a:moveTo>
                  <a:pt x="0" y="188689"/>
                </a:moveTo>
                <a:cubicBezTo>
                  <a:pt x="4277" y="68787"/>
                  <a:pt x="63933" y="-4327"/>
                  <a:pt x="188689" y="0"/>
                </a:cubicBezTo>
                <a:cubicBezTo>
                  <a:pt x="461913" y="-25634"/>
                  <a:pt x="634608" y="13060"/>
                  <a:pt x="767133" y="0"/>
                </a:cubicBezTo>
                <a:cubicBezTo>
                  <a:pt x="899658" y="-13060"/>
                  <a:pt x="1250125" y="55228"/>
                  <a:pt x="1388425" y="0"/>
                </a:cubicBezTo>
                <a:cubicBezTo>
                  <a:pt x="1526725" y="-55228"/>
                  <a:pt x="1750273" y="29247"/>
                  <a:pt x="1924021" y="0"/>
                </a:cubicBezTo>
                <a:cubicBezTo>
                  <a:pt x="2097769" y="-29247"/>
                  <a:pt x="2413546" y="22141"/>
                  <a:pt x="2545313" y="0"/>
                </a:cubicBezTo>
                <a:cubicBezTo>
                  <a:pt x="2677080" y="-22141"/>
                  <a:pt x="2880840" y="37913"/>
                  <a:pt x="3166605" y="0"/>
                </a:cubicBezTo>
                <a:cubicBezTo>
                  <a:pt x="3452370" y="-37913"/>
                  <a:pt x="3463796" y="12371"/>
                  <a:pt x="3702201" y="0"/>
                </a:cubicBezTo>
                <a:cubicBezTo>
                  <a:pt x="3940606" y="-12371"/>
                  <a:pt x="4176623" y="88958"/>
                  <a:pt x="4473460" y="0"/>
                </a:cubicBezTo>
                <a:cubicBezTo>
                  <a:pt x="4578773" y="8392"/>
                  <a:pt x="4670277" y="103483"/>
                  <a:pt x="4662149" y="188689"/>
                </a:cubicBezTo>
                <a:cubicBezTo>
                  <a:pt x="4666390" y="361767"/>
                  <a:pt x="4653195" y="432539"/>
                  <a:pt x="4662149" y="573604"/>
                </a:cubicBezTo>
                <a:cubicBezTo>
                  <a:pt x="4671103" y="714670"/>
                  <a:pt x="4625179" y="760881"/>
                  <a:pt x="4662149" y="943425"/>
                </a:cubicBezTo>
                <a:cubicBezTo>
                  <a:pt x="4665452" y="1074338"/>
                  <a:pt x="4574004" y="1146202"/>
                  <a:pt x="4473460" y="1132114"/>
                </a:cubicBezTo>
                <a:cubicBezTo>
                  <a:pt x="4317667" y="1141125"/>
                  <a:pt x="4251673" y="1113280"/>
                  <a:pt x="4066407" y="1132114"/>
                </a:cubicBezTo>
                <a:cubicBezTo>
                  <a:pt x="3881141" y="1150948"/>
                  <a:pt x="3814194" y="1103235"/>
                  <a:pt x="3659354" y="1132114"/>
                </a:cubicBezTo>
                <a:cubicBezTo>
                  <a:pt x="3504514" y="1160993"/>
                  <a:pt x="3302180" y="1082558"/>
                  <a:pt x="3123757" y="1132114"/>
                </a:cubicBezTo>
                <a:cubicBezTo>
                  <a:pt x="2945334" y="1181670"/>
                  <a:pt x="2716203" y="1094952"/>
                  <a:pt x="2545313" y="1132114"/>
                </a:cubicBezTo>
                <a:cubicBezTo>
                  <a:pt x="2374423" y="1169276"/>
                  <a:pt x="2105971" y="1109505"/>
                  <a:pt x="1924021" y="1132114"/>
                </a:cubicBezTo>
                <a:cubicBezTo>
                  <a:pt x="1742071" y="1154723"/>
                  <a:pt x="1556700" y="1065475"/>
                  <a:pt x="1302729" y="1132114"/>
                </a:cubicBezTo>
                <a:cubicBezTo>
                  <a:pt x="1048758" y="1198753"/>
                  <a:pt x="984817" y="1065372"/>
                  <a:pt x="724285" y="1132114"/>
                </a:cubicBezTo>
                <a:cubicBezTo>
                  <a:pt x="463753" y="1198856"/>
                  <a:pt x="390736" y="1126823"/>
                  <a:pt x="188689" y="1132114"/>
                </a:cubicBezTo>
                <a:cubicBezTo>
                  <a:pt x="62723" y="1113005"/>
                  <a:pt x="10333" y="1056466"/>
                  <a:pt x="0" y="943425"/>
                </a:cubicBezTo>
                <a:cubicBezTo>
                  <a:pt x="-41797" y="789982"/>
                  <a:pt x="42156" y="709923"/>
                  <a:pt x="0" y="581152"/>
                </a:cubicBezTo>
                <a:cubicBezTo>
                  <a:pt x="-42156" y="452381"/>
                  <a:pt x="20979" y="294074"/>
                  <a:pt x="0" y="188689"/>
                </a:cubicBezTo>
                <a:close/>
              </a:path>
              <a:path w="4662149" h="1132114" stroke="0" extrusionOk="0">
                <a:moveTo>
                  <a:pt x="0" y="188689"/>
                </a:moveTo>
                <a:cubicBezTo>
                  <a:pt x="-3397" y="79251"/>
                  <a:pt x="68044" y="-23698"/>
                  <a:pt x="188689" y="0"/>
                </a:cubicBezTo>
                <a:cubicBezTo>
                  <a:pt x="307406" y="-20557"/>
                  <a:pt x="527031" y="22626"/>
                  <a:pt x="638590" y="0"/>
                </a:cubicBezTo>
                <a:cubicBezTo>
                  <a:pt x="750149" y="-22626"/>
                  <a:pt x="944260" y="3314"/>
                  <a:pt x="1217034" y="0"/>
                </a:cubicBezTo>
                <a:cubicBezTo>
                  <a:pt x="1489808" y="-3314"/>
                  <a:pt x="1594510" y="25879"/>
                  <a:pt x="1838326" y="0"/>
                </a:cubicBezTo>
                <a:cubicBezTo>
                  <a:pt x="2082142" y="-25879"/>
                  <a:pt x="2152126" y="48618"/>
                  <a:pt x="2373922" y="0"/>
                </a:cubicBezTo>
                <a:cubicBezTo>
                  <a:pt x="2595718" y="-48618"/>
                  <a:pt x="2819369" y="54168"/>
                  <a:pt x="2952366" y="0"/>
                </a:cubicBezTo>
                <a:cubicBezTo>
                  <a:pt x="3085363" y="-54168"/>
                  <a:pt x="3328720" y="36155"/>
                  <a:pt x="3445115" y="0"/>
                </a:cubicBezTo>
                <a:cubicBezTo>
                  <a:pt x="3561510" y="-36155"/>
                  <a:pt x="3703868" y="58891"/>
                  <a:pt x="3937864" y="0"/>
                </a:cubicBezTo>
                <a:cubicBezTo>
                  <a:pt x="4171860" y="-58891"/>
                  <a:pt x="4206189" y="10682"/>
                  <a:pt x="4473460" y="0"/>
                </a:cubicBezTo>
                <a:cubicBezTo>
                  <a:pt x="4571174" y="-23168"/>
                  <a:pt x="4657625" y="76869"/>
                  <a:pt x="4662149" y="188689"/>
                </a:cubicBezTo>
                <a:cubicBezTo>
                  <a:pt x="4680786" y="329259"/>
                  <a:pt x="4658452" y="417033"/>
                  <a:pt x="4662149" y="581152"/>
                </a:cubicBezTo>
                <a:cubicBezTo>
                  <a:pt x="4665846" y="745271"/>
                  <a:pt x="4659449" y="837130"/>
                  <a:pt x="4662149" y="943425"/>
                </a:cubicBezTo>
                <a:cubicBezTo>
                  <a:pt x="4639542" y="1051717"/>
                  <a:pt x="4554557" y="1120569"/>
                  <a:pt x="4473460" y="1132114"/>
                </a:cubicBezTo>
                <a:cubicBezTo>
                  <a:pt x="4276949" y="1152993"/>
                  <a:pt x="4168159" y="1120107"/>
                  <a:pt x="4023559" y="1132114"/>
                </a:cubicBezTo>
                <a:cubicBezTo>
                  <a:pt x="3878959" y="1144121"/>
                  <a:pt x="3746014" y="1085575"/>
                  <a:pt x="3616506" y="1132114"/>
                </a:cubicBezTo>
                <a:cubicBezTo>
                  <a:pt x="3486998" y="1178653"/>
                  <a:pt x="3332988" y="1119500"/>
                  <a:pt x="3123757" y="1132114"/>
                </a:cubicBezTo>
                <a:cubicBezTo>
                  <a:pt x="2914526" y="1144728"/>
                  <a:pt x="2798117" y="1099761"/>
                  <a:pt x="2631008" y="1132114"/>
                </a:cubicBezTo>
                <a:cubicBezTo>
                  <a:pt x="2463899" y="1164467"/>
                  <a:pt x="2333737" y="1118214"/>
                  <a:pt x="2138260" y="1132114"/>
                </a:cubicBezTo>
                <a:cubicBezTo>
                  <a:pt x="1942783" y="1146014"/>
                  <a:pt x="1677131" y="1084031"/>
                  <a:pt x="1559816" y="1132114"/>
                </a:cubicBezTo>
                <a:cubicBezTo>
                  <a:pt x="1442501" y="1180197"/>
                  <a:pt x="1302703" y="1098366"/>
                  <a:pt x="1109915" y="1132114"/>
                </a:cubicBezTo>
                <a:cubicBezTo>
                  <a:pt x="917127" y="1165862"/>
                  <a:pt x="800711" y="1131514"/>
                  <a:pt x="660014" y="1132114"/>
                </a:cubicBezTo>
                <a:cubicBezTo>
                  <a:pt x="519317" y="1132714"/>
                  <a:pt x="336885" y="1082333"/>
                  <a:pt x="188689" y="1132114"/>
                </a:cubicBezTo>
                <a:cubicBezTo>
                  <a:pt x="94926" y="1125344"/>
                  <a:pt x="-4794" y="1030659"/>
                  <a:pt x="0" y="943425"/>
                </a:cubicBezTo>
                <a:cubicBezTo>
                  <a:pt x="-15266" y="857117"/>
                  <a:pt x="2211" y="718242"/>
                  <a:pt x="0" y="573604"/>
                </a:cubicBezTo>
                <a:cubicBezTo>
                  <a:pt x="-2211" y="428966"/>
                  <a:pt x="40288" y="351937"/>
                  <a:pt x="0" y="188689"/>
                </a:cubicBezTo>
                <a:close/>
              </a:path>
            </a:pathLst>
          </a:custGeom>
          <a:solidFill>
            <a:srgbClr val="FFFFCC"/>
          </a:solidFill>
          <a:ln w="38100">
            <a:solidFill>
              <a:srgbClr val="CCCC00"/>
            </a:solidFill>
            <a:extLst>
              <a:ext uri="{C807C97D-BFC1-408E-A445-0C87EB9F89A2}">
                <ask:lineSketchStyleProps xmlns:ask="http://schemas.microsoft.com/office/drawing/2018/sketchyshapes" sd="16883013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Xài</a:t>
            </a:r>
            <a:r>
              <a:rPr lang="en-US" sz="3200" dirty="0">
                <a:solidFill>
                  <a:schemeClr val="tx1"/>
                </a:solidFill>
              </a:rPr>
              <a:t>: </a:t>
            </a:r>
            <a:r>
              <a:rPr lang="en-US" sz="3200" dirty="0" err="1">
                <a:solidFill>
                  <a:schemeClr val="tx1"/>
                </a:solidFill>
              </a:rPr>
              <a:t>dùng</a:t>
            </a:r>
            <a:r>
              <a:rPr lang="en-US" sz="3200" dirty="0">
                <a:solidFill>
                  <a:schemeClr val="tx1"/>
                </a:solidFill>
              </a:rPr>
              <a:t>.</a:t>
            </a:r>
          </a:p>
        </p:txBody>
      </p:sp>
      <p:sp>
        <p:nvSpPr>
          <p:cNvPr id="10" name="TextBox 9">
            <a:extLst>
              <a:ext uri="{FF2B5EF4-FFF2-40B4-BE49-F238E27FC236}">
                <a16:creationId xmlns:a16="http://schemas.microsoft.com/office/drawing/2014/main" id="{3A0C70F6-F7CB-8031-9C0B-D5559CE0FEB8}"/>
              </a:ext>
            </a:extLst>
          </p:cNvPr>
          <p:cNvSpPr txBox="1"/>
          <p:nvPr/>
        </p:nvSpPr>
        <p:spPr>
          <a:xfrm>
            <a:off x="6346372" y="3433530"/>
            <a:ext cx="1859717" cy="769441"/>
          </a:xfrm>
          <a:prstGeom prst="rect">
            <a:avLst/>
          </a:prstGeom>
          <a:noFill/>
        </p:spPr>
        <p:txBody>
          <a:bodyPr wrap="square" rtlCol="0">
            <a:spAutoFit/>
          </a:bodyPr>
          <a:lstStyle/>
          <a:p>
            <a:r>
              <a:rPr lang="en-US" sz="4400" dirty="0" err="1">
                <a:solidFill>
                  <a:srgbClr val="FF0000"/>
                </a:solidFill>
                <a:latin typeface="UVN Banh Mi" pitchFamily="2" charset="0"/>
              </a:rPr>
              <a:t>Đoạn</a:t>
            </a:r>
            <a:r>
              <a:rPr lang="en-US" sz="4400" dirty="0">
                <a:solidFill>
                  <a:srgbClr val="FF0000"/>
                </a:solidFill>
                <a:latin typeface="UVN Banh Mi" pitchFamily="2" charset="0"/>
              </a:rPr>
              <a:t> 2</a:t>
            </a:r>
          </a:p>
        </p:txBody>
      </p:sp>
      <p:sp>
        <p:nvSpPr>
          <p:cNvPr id="11" name="Rectangle: Rounded Corners 10">
            <a:extLst>
              <a:ext uri="{FF2B5EF4-FFF2-40B4-BE49-F238E27FC236}">
                <a16:creationId xmlns:a16="http://schemas.microsoft.com/office/drawing/2014/main" id="{4E6583B7-EED4-6AA2-1AE6-8F9809958421}"/>
              </a:ext>
            </a:extLst>
          </p:cNvPr>
          <p:cNvSpPr/>
          <p:nvPr/>
        </p:nvSpPr>
        <p:spPr>
          <a:xfrm>
            <a:off x="4830195" y="5504996"/>
            <a:ext cx="4796742" cy="1132114"/>
          </a:xfrm>
          <a:custGeom>
            <a:avLst/>
            <a:gdLst>
              <a:gd name="connsiteX0" fmla="*/ 0 w 4796742"/>
              <a:gd name="connsiteY0" fmla="*/ 188689 h 1132114"/>
              <a:gd name="connsiteX1" fmla="*/ 188689 w 4796742"/>
              <a:gd name="connsiteY1" fmla="*/ 0 h 1132114"/>
              <a:gd name="connsiteX2" fmla="*/ 785303 w 4796742"/>
              <a:gd name="connsiteY2" fmla="*/ 0 h 1132114"/>
              <a:gd name="connsiteX3" fmla="*/ 1426111 w 4796742"/>
              <a:gd name="connsiteY3" fmla="*/ 0 h 1132114"/>
              <a:gd name="connsiteX4" fmla="*/ 1978531 w 4796742"/>
              <a:gd name="connsiteY4" fmla="*/ 0 h 1132114"/>
              <a:gd name="connsiteX5" fmla="*/ 2619339 w 4796742"/>
              <a:gd name="connsiteY5" fmla="*/ 0 h 1132114"/>
              <a:gd name="connsiteX6" fmla="*/ 3260147 w 4796742"/>
              <a:gd name="connsiteY6" fmla="*/ 0 h 1132114"/>
              <a:gd name="connsiteX7" fmla="*/ 3812567 w 4796742"/>
              <a:gd name="connsiteY7" fmla="*/ 0 h 1132114"/>
              <a:gd name="connsiteX8" fmla="*/ 4608053 w 4796742"/>
              <a:gd name="connsiteY8" fmla="*/ 0 h 1132114"/>
              <a:gd name="connsiteX9" fmla="*/ 4796742 w 4796742"/>
              <a:gd name="connsiteY9" fmla="*/ 188689 h 1132114"/>
              <a:gd name="connsiteX10" fmla="*/ 4796742 w 4796742"/>
              <a:gd name="connsiteY10" fmla="*/ 573604 h 1132114"/>
              <a:gd name="connsiteX11" fmla="*/ 4796742 w 4796742"/>
              <a:gd name="connsiteY11" fmla="*/ 943425 h 1132114"/>
              <a:gd name="connsiteX12" fmla="*/ 4608053 w 4796742"/>
              <a:gd name="connsiteY12" fmla="*/ 1132114 h 1132114"/>
              <a:gd name="connsiteX13" fmla="*/ 4188213 w 4796742"/>
              <a:gd name="connsiteY13" fmla="*/ 1132114 h 1132114"/>
              <a:gd name="connsiteX14" fmla="*/ 3768374 w 4796742"/>
              <a:gd name="connsiteY14" fmla="*/ 1132114 h 1132114"/>
              <a:gd name="connsiteX15" fmla="*/ 3215953 w 4796742"/>
              <a:gd name="connsiteY15" fmla="*/ 1132114 h 1132114"/>
              <a:gd name="connsiteX16" fmla="*/ 2619339 w 4796742"/>
              <a:gd name="connsiteY16" fmla="*/ 1132114 h 1132114"/>
              <a:gd name="connsiteX17" fmla="*/ 1978531 w 4796742"/>
              <a:gd name="connsiteY17" fmla="*/ 1132114 h 1132114"/>
              <a:gd name="connsiteX18" fmla="*/ 1337724 w 4796742"/>
              <a:gd name="connsiteY18" fmla="*/ 1132114 h 1132114"/>
              <a:gd name="connsiteX19" fmla="*/ 741110 w 4796742"/>
              <a:gd name="connsiteY19" fmla="*/ 1132114 h 1132114"/>
              <a:gd name="connsiteX20" fmla="*/ 188689 w 4796742"/>
              <a:gd name="connsiteY20" fmla="*/ 1132114 h 1132114"/>
              <a:gd name="connsiteX21" fmla="*/ 0 w 4796742"/>
              <a:gd name="connsiteY21" fmla="*/ 943425 h 1132114"/>
              <a:gd name="connsiteX22" fmla="*/ 0 w 4796742"/>
              <a:gd name="connsiteY22" fmla="*/ 581152 h 1132114"/>
              <a:gd name="connsiteX23" fmla="*/ 0 w 4796742"/>
              <a:gd name="connsiteY23" fmla="*/ 188689 h 11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96742" h="1132114" fill="none" extrusionOk="0">
                <a:moveTo>
                  <a:pt x="0" y="188689"/>
                </a:moveTo>
                <a:cubicBezTo>
                  <a:pt x="4277" y="68787"/>
                  <a:pt x="63933" y="-4327"/>
                  <a:pt x="188689" y="0"/>
                </a:cubicBezTo>
                <a:cubicBezTo>
                  <a:pt x="309849" y="-15751"/>
                  <a:pt x="599130" y="42371"/>
                  <a:pt x="785303" y="0"/>
                </a:cubicBezTo>
                <a:cubicBezTo>
                  <a:pt x="971476" y="-42371"/>
                  <a:pt x="1201508" y="34802"/>
                  <a:pt x="1426111" y="0"/>
                </a:cubicBezTo>
                <a:cubicBezTo>
                  <a:pt x="1650714" y="-34802"/>
                  <a:pt x="1704417" y="62779"/>
                  <a:pt x="1978531" y="0"/>
                </a:cubicBezTo>
                <a:cubicBezTo>
                  <a:pt x="2252645" y="-62779"/>
                  <a:pt x="2369128" y="20801"/>
                  <a:pt x="2619339" y="0"/>
                </a:cubicBezTo>
                <a:cubicBezTo>
                  <a:pt x="2869550" y="-20801"/>
                  <a:pt x="3054800" y="9037"/>
                  <a:pt x="3260147" y="0"/>
                </a:cubicBezTo>
                <a:cubicBezTo>
                  <a:pt x="3465494" y="-9037"/>
                  <a:pt x="3642378" y="23020"/>
                  <a:pt x="3812567" y="0"/>
                </a:cubicBezTo>
                <a:cubicBezTo>
                  <a:pt x="3982756" y="-23020"/>
                  <a:pt x="4273805" y="33405"/>
                  <a:pt x="4608053" y="0"/>
                </a:cubicBezTo>
                <a:cubicBezTo>
                  <a:pt x="4713366" y="8392"/>
                  <a:pt x="4804870" y="103483"/>
                  <a:pt x="4796742" y="188689"/>
                </a:cubicBezTo>
                <a:cubicBezTo>
                  <a:pt x="4800983" y="361767"/>
                  <a:pt x="4787788" y="432539"/>
                  <a:pt x="4796742" y="573604"/>
                </a:cubicBezTo>
                <a:cubicBezTo>
                  <a:pt x="4805696" y="714670"/>
                  <a:pt x="4759772" y="760881"/>
                  <a:pt x="4796742" y="943425"/>
                </a:cubicBezTo>
                <a:cubicBezTo>
                  <a:pt x="4800045" y="1074338"/>
                  <a:pt x="4708597" y="1146202"/>
                  <a:pt x="4608053" y="1132114"/>
                </a:cubicBezTo>
                <a:cubicBezTo>
                  <a:pt x="4509919" y="1175893"/>
                  <a:pt x="4377819" y="1095070"/>
                  <a:pt x="4188213" y="1132114"/>
                </a:cubicBezTo>
                <a:cubicBezTo>
                  <a:pt x="3998607" y="1169158"/>
                  <a:pt x="3881718" y="1129999"/>
                  <a:pt x="3768374" y="1132114"/>
                </a:cubicBezTo>
                <a:cubicBezTo>
                  <a:pt x="3655030" y="1134229"/>
                  <a:pt x="3394627" y="1127994"/>
                  <a:pt x="3215953" y="1132114"/>
                </a:cubicBezTo>
                <a:cubicBezTo>
                  <a:pt x="3037279" y="1136234"/>
                  <a:pt x="2789243" y="1083789"/>
                  <a:pt x="2619339" y="1132114"/>
                </a:cubicBezTo>
                <a:cubicBezTo>
                  <a:pt x="2449435" y="1180439"/>
                  <a:pt x="2218857" y="1055798"/>
                  <a:pt x="1978531" y="1132114"/>
                </a:cubicBezTo>
                <a:cubicBezTo>
                  <a:pt x="1738205" y="1208430"/>
                  <a:pt x="1541091" y="1100956"/>
                  <a:pt x="1337724" y="1132114"/>
                </a:cubicBezTo>
                <a:cubicBezTo>
                  <a:pt x="1134357" y="1163272"/>
                  <a:pt x="921262" y="1064815"/>
                  <a:pt x="741110" y="1132114"/>
                </a:cubicBezTo>
                <a:cubicBezTo>
                  <a:pt x="560958" y="1199413"/>
                  <a:pt x="319388" y="1099536"/>
                  <a:pt x="188689" y="1132114"/>
                </a:cubicBezTo>
                <a:cubicBezTo>
                  <a:pt x="62723" y="1113005"/>
                  <a:pt x="10333" y="1056466"/>
                  <a:pt x="0" y="943425"/>
                </a:cubicBezTo>
                <a:cubicBezTo>
                  <a:pt x="-41797" y="789982"/>
                  <a:pt x="42156" y="709923"/>
                  <a:pt x="0" y="581152"/>
                </a:cubicBezTo>
                <a:cubicBezTo>
                  <a:pt x="-42156" y="452381"/>
                  <a:pt x="20979" y="294074"/>
                  <a:pt x="0" y="188689"/>
                </a:cubicBezTo>
                <a:close/>
              </a:path>
              <a:path w="4796742" h="1132114" stroke="0" extrusionOk="0">
                <a:moveTo>
                  <a:pt x="0" y="188689"/>
                </a:moveTo>
                <a:cubicBezTo>
                  <a:pt x="-3397" y="79251"/>
                  <a:pt x="68044" y="-23698"/>
                  <a:pt x="188689" y="0"/>
                </a:cubicBezTo>
                <a:cubicBezTo>
                  <a:pt x="375195" y="-1971"/>
                  <a:pt x="528091" y="17347"/>
                  <a:pt x="652722" y="0"/>
                </a:cubicBezTo>
                <a:cubicBezTo>
                  <a:pt x="777353" y="-17347"/>
                  <a:pt x="1043671" y="37430"/>
                  <a:pt x="1249336" y="0"/>
                </a:cubicBezTo>
                <a:cubicBezTo>
                  <a:pt x="1455001" y="-37430"/>
                  <a:pt x="1722173" y="17842"/>
                  <a:pt x="1890144" y="0"/>
                </a:cubicBezTo>
                <a:cubicBezTo>
                  <a:pt x="2058115" y="-17842"/>
                  <a:pt x="2298315" y="25081"/>
                  <a:pt x="2442565" y="0"/>
                </a:cubicBezTo>
                <a:cubicBezTo>
                  <a:pt x="2586815" y="-25081"/>
                  <a:pt x="2763516" y="6761"/>
                  <a:pt x="3039179" y="0"/>
                </a:cubicBezTo>
                <a:cubicBezTo>
                  <a:pt x="3314842" y="-6761"/>
                  <a:pt x="3400560" y="29997"/>
                  <a:pt x="3547406" y="0"/>
                </a:cubicBezTo>
                <a:cubicBezTo>
                  <a:pt x="3694252" y="-29997"/>
                  <a:pt x="3816461" y="26893"/>
                  <a:pt x="4055633" y="0"/>
                </a:cubicBezTo>
                <a:cubicBezTo>
                  <a:pt x="4294805" y="-26893"/>
                  <a:pt x="4463829" y="38526"/>
                  <a:pt x="4608053" y="0"/>
                </a:cubicBezTo>
                <a:cubicBezTo>
                  <a:pt x="4705767" y="-23168"/>
                  <a:pt x="4792218" y="76869"/>
                  <a:pt x="4796742" y="188689"/>
                </a:cubicBezTo>
                <a:cubicBezTo>
                  <a:pt x="4815379" y="329259"/>
                  <a:pt x="4793045" y="417033"/>
                  <a:pt x="4796742" y="581152"/>
                </a:cubicBezTo>
                <a:cubicBezTo>
                  <a:pt x="4800439" y="745271"/>
                  <a:pt x="4794042" y="837130"/>
                  <a:pt x="4796742" y="943425"/>
                </a:cubicBezTo>
                <a:cubicBezTo>
                  <a:pt x="4774135" y="1051717"/>
                  <a:pt x="4689150" y="1120569"/>
                  <a:pt x="4608053" y="1132114"/>
                </a:cubicBezTo>
                <a:cubicBezTo>
                  <a:pt x="4490532" y="1171634"/>
                  <a:pt x="4322926" y="1096292"/>
                  <a:pt x="4144020" y="1132114"/>
                </a:cubicBezTo>
                <a:cubicBezTo>
                  <a:pt x="3965114" y="1167936"/>
                  <a:pt x="3885521" y="1131830"/>
                  <a:pt x="3724180" y="1132114"/>
                </a:cubicBezTo>
                <a:cubicBezTo>
                  <a:pt x="3562839" y="1132398"/>
                  <a:pt x="3415983" y="1076262"/>
                  <a:pt x="3215953" y="1132114"/>
                </a:cubicBezTo>
                <a:cubicBezTo>
                  <a:pt x="3015923" y="1187966"/>
                  <a:pt x="2910383" y="1083773"/>
                  <a:pt x="2707726" y="1132114"/>
                </a:cubicBezTo>
                <a:cubicBezTo>
                  <a:pt x="2505069" y="1180455"/>
                  <a:pt x="2414931" y="1123934"/>
                  <a:pt x="2199500" y="1132114"/>
                </a:cubicBezTo>
                <a:cubicBezTo>
                  <a:pt x="1984069" y="1140294"/>
                  <a:pt x="1731173" y="1085806"/>
                  <a:pt x="1602885" y="1132114"/>
                </a:cubicBezTo>
                <a:cubicBezTo>
                  <a:pt x="1474597" y="1178422"/>
                  <a:pt x="1249217" y="1094040"/>
                  <a:pt x="1138852" y="1132114"/>
                </a:cubicBezTo>
                <a:cubicBezTo>
                  <a:pt x="1028487" y="1170188"/>
                  <a:pt x="789813" y="1101072"/>
                  <a:pt x="674819" y="1132114"/>
                </a:cubicBezTo>
                <a:cubicBezTo>
                  <a:pt x="559825" y="1163156"/>
                  <a:pt x="352396" y="1076569"/>
                  <a:pt x="188689" y="1132114"/>
                </a:cubicBezTo>
                <a:cubicBezTo>
                  <a:pt x="94926" y="1125344"/>
                  <a:pt x="-4794" y="1030659"/>
                  <a:pt x="0" y="943425"/>
                </a:cubicBezTo>
                <a:cubicBezTo>
                  <a:pt x="-15266" y="857117"/>
                  <a:pt x="2211" y="718242"/>
                  <a:pt x="0" y="573604"/>
                </a:cubicBezTo>
                <a:cubicBezTo>
                  <a:pt x="-2211" y="428966"/>
                  <a:pt x="40288" y="351937"/>
                  <a:pt x="0" y="188689"/>
                </a:cubicBezTo>
                <a:close/>
              </a:path>
            </a:pathLst>
          </a:custGeom>
          <a:solidFill>
            <a:srgbClr val="FFFFCC"/>
          </a:solidFill>
          <a:ln w="38100">
            <a:solidFill>
              <a:srgbClr val="CCCC00"/>
            </a:solidFill>
            <a:extLst>
              <a:ext uri="{C807C97D-BFC1-408E-A445-0C87EB9F89A2}">
                <ask:lineSketchStyleProps xmlns:ask="http://schemas.microsoft.com/office/drawing/2018/sketchyshapes" sd="168830133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Miệt</a:t>
            </a:r>
            <a:r>
              <a:rPr lang="en-US" sz="3200" dirty="0">
                <a:solidFill>
                  <a:schemeClr val="tx1"/>
                </a:solidFill>
              </a:rPr>
              <a:t>: </a:t>
            </a:r>
            <a:r>
              <a:rPr lang="en-US" sz="3200" dirty="0" err="1">
                <a:solidFill>
                  <a:schemeClr val="tx1"/>
                </a:solidFill>
              </a:rPr>
              <a:t>vùng</a:t>
            </a:r>
            <a:r>
              <a:rPr lang="en-US" sz="3200" dirty="0">
                <a:solidFill>
                  <a:schemeClr val="tx1"/>
                </a:solidFill>
              </a:rPr>
              <a:t>, </a:t>
            </a:r>
            <a:r>
              <a:rPr lang="en-US" sz="3200" dirty="0" err="1">
                <a:solidFill>
                  <a:schemeClr val="tx1"/>
                </a:solidFill>
              </a:rPr>
              <a:t>miền</a:t>
            </a:r>
            <a:r>
              <a:rPr lang="en-US" sz="3200" dirty="0">
                <a:solidFill>
                  <a:schemeClr val="tx1"/>
                </a:solidFill>
              </a:rPr>
              <a:t>.</a:t>
            </a:r>
          </a:p>
        </p:txBody>
      </p:sp>
    </p:spTree>
    <p:extLst>
      <p:ext uri="{BB962C8B-B14F-4D97-AF65-F5344CB8AC3E}">
        <p14:creationId xmlns:p14="http://schemas.microsoft.com/office/powerpoint/2010/main" val="11887748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animBg="1"/>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8652C-7392-60DF-CDD7-0D9F009C0EC6}"/>
              </a:ext>
            </a:extLst>
          </p:cNvPr>
          <p:cNvPicPr>
            <a:picLocks noGrp="1" noRot="1" noChangeAspect="1" noMove="1" noResize="1" noEditPoints="1" noAdjustHandles="1" noChangeArrowheads="1" noChangeShapeType="1" noCrop="1"/>
          </p:cNvPicPr>
          <p:nvPr/>
        </p:nvPicPr>
        <p:blipFill rotWithShape="1">
          <a:blip r:embed="rId2"/>
          <a:srcRect t="1363"/>
          <a:stretch/>
        </p:blipFill>
        <p:spPr>
          <a:xfrm>
            <a:off x="0" y="1"/>
            <a:ext cx="12192000" cy="6858000"/>
          </a:xfrm>
          <a:prstGeom prst="rect">
            <a:avLst/>
          </a:prstGeom>
        </p:spPr>
      </p:pic>
      <p:sp>
        <p:nvSpPr>
          <p:cNvPr id="3" name="TextBox 2">
            <a:extLst>
              <a:ext uri="{FF2B5EF4-FFF2-40B4-BE49-F238E27FC236}">
                <a16:creationId xmlns:a16="http://schemas.microsoft.com/office/drawing/2014/main" id="{8CC84326-19DE-7C98-7224-7C3460D4B9C0}"/>
              </a:ext>
            </a:extLst>
          </p:cNvPr>
          <p:cNvSpPr txBox="1"/>
          <p:nvPr/>
        </p:nvSpPr>
        <p:spPr>
          <a:xfrm>
            <a:off x="3177715" y="726186"/>
            <a:ext cx="6081588" cy="1015663"/>
          </a:xfrm>
          <a:prstGeom prst="rect">
            <a:avLst/>
          </a:prstGeom>
          <a:noFill/>
        </p:spPr>
        <p:txBody>
          <a:bodyPr wrap="square" rtlCol="0">
            <a:spAutoFit/>
          </a:bodyPr>
          <a:lstStyle/>
          <a:p>
            <a:r>
              <a:rPr lang="en-US" sz="6000" b="1" dirty="0">
                <a:solidFill>
                  <a:srgbClr val="FFC000"/>
                </a:solidFill>
                <a:effectLst>
                  <a:outerShdw blurRad="38100" dist="38100" dir="2700000" algn="tl">
                    <a:srgbClr val="000000">
                      <a:alpha val="43137"/>
                    </a:srgbClr>
                  </a:outerShdw>
                </a:effectLst>
                <a:latin typeface="UVN Banh Mi" pitchFamily="2" charset="0"/>
              </a:rPr>
              <a:t>LUYỆN ĐỌC HIỂU</a:t>
            </a:r>
          </a:p>
        </p:txBody>
      </p:sp>
      <p:pic>
        <p:nvPicPr>
          <p:cNvPr id="5" name="Graphic 4">
            <a:extLst>
              <a:ext uri="{FF2B5EF4-FFF2-40B4-BE49-F238E27FC236}">
                <a16:creationId xmlns:a16="http://schemas.microsoft.com/office/drawing/2014/main" id="{2AC65329-0587-3D2C-3812-1E6509BB7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048" y="1587160"/>
            <a:ext cx="2030186" cy="5039212"/>
          </a:xfrm>
          <a:prstGeom prst="rect">
            <a:avLst/>
          </a:prstGeom>
        </p:spPr>
      </p:pic>
      <p:pic>
        <p:nvPicPr>
          <p:cNvPr id="8" name="Graphic 7">
            <a:extLst>
              <a:ext uri="{FF2B5EF4-FFF2-40B4-BE49-F238E27FC236}">
                <a16:creationId xmlns:a16="http://schemas.microsoft.com/office/drawing/2014/main" id="{46122409-C032-14A9-D17A-163C204AE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7059" y="1763486"/>
            <a:ext cx="2448446" cy="4862886"/>
          </a:xfrm>
          <a:prstGeom prst="rect">
            <a:avLst/>
          </a:prstGeom>
        </p:spPr>
      </p:pic>
      <p:pic>
        <p:nvPicPr>
          <p:cNvPr id="10" name="Graphic 9">
            <a:extLst>
              <a:ext uri="{FF2B5EF4-FFF2-40B4-BE49-F238E27FC236}">
                <a16:creationId xmlns:a16="http://schemas.microsoft.com/office/drawing/2014/main" id="{5C07A5E7-0E24-068A-5C7A-C2FFBF7571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3325" y="2059009"/>
            <a:ext cx="2448446" cy="4692855"/>
          </a:xfrm>
          <a:prstGeom prst="rect">
            <a:avLst/>
          </a:prstGeom>
        </p:spPr>
      </p:pic>
      <p:grpSp>
        <p:nvGrpSpPr>
          <p:cNvPr id="11" name="Group 10">
            <a:extLst>
              <a:ext uri="{FF2B5EF4-FFF2-40B4-BE49-F238E27FC236}">
                <a16:creationId xmlns:a16="http://schemas.microsoft.com/office/drawing/2014/main" id="{CD2CF476-77EE-B71D-1E18-FABFC9999BDB}"/>
              </a:ext>
            </a:extLst>
          </p:cNvPr>
          <p:cNvGrpSpPr/>
          <p:nvPr/>
        </p:nvGrpSpPr>
        <p:grpSpPr>
          <a:xfrm>
            <a:off x="449799" y="732096"/>
            <a:ext cx="3367638" cy="1030389"/>
            <a:chOff x="159959" y="979277"/>
            <a:chExt cx="4278007" cy="1030389"/>
          </a:xfrm>
        </p:grpSpPr>
        <p:sp>
          <p:nvSpPr>
            <p:cNvPr id="13" name="TextBox 12">
              <a:extLst>
                <a:ext uri="{FF2B5EF4-FFF2-40B4-BE49-F238E27FC236}">
                  <a16:creationId xmlns:a16="http://schemas.microsoft.com/office/drawing/2014/main" id="{60D73F0F-5549-25C0-A8CD-10F67B6E7D58}"/>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id="{191C7E26-3B44-0E93-2FB4-E3C27EB9C425}"/>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Tree>
    <p:extLst>
      <p:ext uri="{BB962C8B-B14F-4D97-AF65-F5344CB8AC3E}">
        <p14:creationId xmlns:p14="http://schemas.microsoft.com/office/powerpoint/2010/main" val="141082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par>
                          <p:cTn id="23" fill="hold">
                            <p:stCondLst>
                              <p:cond delay="1000"/>
                            </p:stCondLst>
                            <p:childTnLst>
                              <p:par>
                                <p:cTn id="24" presetID="34" presetClass="emph" presetSubtype="0" repeatCount="2000" fill="hold" grpId="0" nodeType="afterEffect">
                                  <p:stCondLst>
                                    <p:cond delay="0"/>
                                  </p:stCondLst>
                                  <p:iterate type="lt">
                                    <p:tmPct val="10000"/>
                                  </p:iterate>
                                  <p:childTnLst>
                                    <p:animMotion origin="layout" path="M 3.95833E-6 -1.11111E-6 L 3.95833E-6 -0.07222 " pathEditMode="relative" rAng="0" ptsTypes="AA">
                                      <p:cBhvr>
                                        <p:cTn id="25" dur="250" accel="50000" decel="50000" autoRev="1" fill="hold">
                                          <p:stCondLst>
                                            <p:cond delay="0"/>
                                          </p:stCondLst>
                                        </p:cTn>
                                        <p:tgtEl>
                                          <p:spTgt spid="3"/>
                                        </p:tgtEl>
                                        <p:attrNameLst>
                                          <p:attrName>ppt_x</p:attrName>
                                          <p:attrName>ppt_y</p:attrName>
                                        </p:attrNameLst>
                                      </p:cBhvr>
                                      <p:rCtr x="0" y="-3611"/>
                                    </p:animMotion>
                                    <p:animRot by="1500000">
                                      <p:cBhvr>
                                        <p:cTn id="26" dur="125" fill="hold">
                                          <p:stCondLst>
                                            <p:cond delay="0"/>
                                          </p:stCondLst>
                                        </p:cTn>
                                        <p:tgtEl>
                                          <p:spTgt spid="3"/>
                                        </p:tgtEl>
                                        <p:attrNameLst>
                                          <p:attrName>r</p:attrName>
                                        </p:attrNameLst>
                                      </p:cBhvr>
                                    </p:animRot>
                                    <p:animRot by="-1500000">
                                      <p:cBhvr>
                                        <p:cTn id="27" dur="125" fill="hold">
                                          <p:stCondLst>
                                            <p:cond delay="125"/>
                                          </p:stCondLst>
                                        </p:cTn>
                                        <p:tgtEl>
                                          <p:spTgt spid="3"/>
                                        </p:tgtEl>
                                        <p:attrNameLst>
                                          <p:attrName>r</p:attrName>
                                        </p:attrNameLst>
                                      </p:cBhvr>
                                    </p:animRot>
                                    <p:animRot by="-1500000">
                                      <p:cBhvr>
                                        <p:cTn id="28" dur="125" fill="hold">
                                          <p:stCondLst>
                                            <p:cond delay="250"/>
                                          </p:stCondLst>
                                        </p:cTn>
                                        <p:tgtEl>
                                          <p:spTgt spid="3"/>
                                        </p:tgtEl>
                                        <p:attrNameLst>
                                          <p:attrName>r</p:attrName>
                                        </p:attrNameLst>
                                      </p:cBhvr>
                                    </p:animRot>
                                    <p:animRot by="1500000">
                                      <p:cBhvr>
                                        <p:cTn id="29" dur="125" fill="hold">
                                          <p:stCondLst>
                                            <p:cond delay="375"/>
                                          </p:stCondLst>
                                        </p:cTn>
                                        <p:tgtEl>
                                          <p:spTgt spid="3"/>
                                        </p:tgtEl>
                                        <p:attrNameLst>
                                          <p:attrName>r</p:attrName>
                                        </p:attrNameLst>
                                      </p:cBhvr>
                                    </p:animRot>
                                  </p:childTnLst>
                                </p:cTn>
                              </p:par>
                              <p:par>
                                <p:cTn id="30" presetID="32" presetClass="emph" presetSubtype="0" repeatCount="2000" fill="hold" nodeType="with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7EB4EF5-F873-4C2A-26FA-E04F22A87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34" y="2642605"/>
            <a:ext cx="4789777" cy="4282922"/>
          </a:xfrm>
          <a:prstGeom prst="rect">
            <a:avLst/>
          </a:prstGeom>
        </p:spPr>
      </p:pic>
      <p:pic>
        <p:nvPicPr>
          <p:cNvPr id="5" name="Graphic 4">
            <a:extLst>
              <a:ext uri="{FF2B5EF4-FFF2-40B4-BE49-F238E27FC236}">
                <a16:creationId xmlns:a16="http://schemas.microsoft.com/office/drawing/2014/main" id="{C85C4177-F9CF-B848-10A7-EB757ED7B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478" y="1567313"/>
            <a:ext cx="2918547" cy="5284106"/>
          </a:xfrm>
          <a:prstGeom prst="rect">
            <a:avLst/>
          </a:prstGeom>
        </p:spPr>
      </p:pic>
      <p:sp>
        <p:nvSpPr>
          <p:cNvPr id="7" name="Rectangle: Rounded Corners 6">
            <a:extLst>
              <a:ext uri="{FF2B5EF4-FFF2-40B4-BE49-F238E27FC236}">
                <a16:creationId xmlns:a16="http://schemas.microsoft.com/office/drawing/2014/main" id="{7C825CD2-2F8D-EED6-E5BD-83E09469CA44}"/>
              </a:ext>
            </a:extLst>
          </p:cNvPr>
          <p:cNvSpPr/>
          <p:nvPr/>
        </p:nvSpPr>
        <p:spPr>
          <a:xfrm>
            <a:off x="2688781" y="210169"/>
            <a:ext cx="7245824" cy="4798249"/>
          </a:xfrm>
          <a:prstGeom prst="roundRect">
            <a:avLst/>
          </a:prstGeom>
          <a:solidFill>
            <a:schemeClr val="bg1">
              <a:alpha val="8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B9C8E1-3342-EFFC-0A1B-456109FD0E5E}"/>
              </a:ext>
            </a:extLst>
          </p:cNvPr>
          <p:cNvSpPr txBox="1"/>
          <p:nvPr/>
        </p:nvSpPr>
        <p:spPr>
          <a:xfrm>
            <a:off x="2511063" y="208951"/>
            <a:ext cx="7442253" cy="707886"/>
          </a:xfrm>
          <a:prstGeom prst="rect">
            <a:avLst/>
          </a:prstGeom>
          <a:noFill/>
        </p:spPr>
        <p:txBody>
          <a:bodyPr wrap="square" rtlCol="0">
            <a:spAutoFit/>
          </a:bodyPr>
          <a:lstStyle/>
          <a:p>
            <a:pPr algn="ctr"/>
            <a:r>
              <a:rPr lang="en-US" sz="4000" b="1" dirty="0" err="1">
                <a:latin typeface="UTM Edwardian" panose="02040603050506020204" pitchFamily="18" charset="0"/>
              </a:rPr>
              <a:t>Thứ</a:t>
            </a:r>
            <a:r>
              <a:rPr lang="en-US" sz="4000" b="1" dirty="0">
                <a:latin typeface="UTM Edwardian" panose="02040603050506020204" pitchFamily="18" charset="0"/>
              </a:rPr>
              <a:t> … </a:t>
            </a:r>
            <a:r>
              <a:rPr lang="en-US" sz="4000" b="1" dirty="0" err="1">
                <a:latin typeface="UTM Edwardian" panose="02040603050506020204" pitchFamily="18" charset="0"/>
              </a:rPr>
              <a:t>ngày</a:t>
            </a:r>
            <a:r>
              <a:rPr lang="en-US" sz="4000" b="1" dirty="0">
                <a:latin typeface="UTM Edwardian" panose="02040603050506020204" pitchFamily="18" charset="0"/>
              </a:rPr>
              <a:t> … </a:t>
            </a:r>
            <a:r>
              <a:rPr lang="en-US" sz="4000" b="1" dirty="0" err="1">
                <a:latin typeface="UTM Edwardian" panose="02040603050506020204" pitchFamily="18" charset="0"/>
              </a:rPr>
              <a:t>tháng</a:t>
            </a:r>
            <a:r>
              <a:rPr lang="en-US" sz="4000" b="1" dirty="0">
                <a:latin typeface="UTM Edwardian" panose="02040603050506020204" pitchFamily="18" charset="0"/>
              </a:rPr>
              <a:t> … </a:t>
            </a:r>
            <a:r>
              <a:rPr lang="en-US" sz="4000" b="1" dirty="0" err="1">
                <a:latin typeface="UTM Edwardian" panose="02040603050506020204" pitchFamily="18" charset="0"/>
              </a:rPr>
              <a:t>năm</a:t>
            </a:r>
            <a:r>
              <a:rPr lang="en-US" sz="4000" b="1" dirty="0">
                <a:latin typeface="UTM Edwardian" panose="02040603050506020204" pitchFamily="18" charset="0"/>
              </a:rPr>
              <a:t> …</a:t>
            </a:r>
          </a:p>
        </p:txBody>
      </p:sp>
      <p:sp>
        <p:nvSpPr>
          <p:cNvPr id="9" name="TextBox 8">
            <a:extLst>
              <a:ext uri="{FF2B5EF4-FFF2-40B4-BE49-F238E27FC236}">
                <a16:creationId xmlns:a16="http://schemas.microsoft.com/office/drawing/2014/main" id="{470A6F2E-A902-0601-9730-6E6533B2C405}"/>
              </a:ext>
            </a:extLst>
          </p:cNvPr>
          <p:cNvSpPr txBox="1"/>
          <p:nvPr/>
        </p:nvSpPr>
        <p:spPr>
          <a:xfrm>
            <a:off x="2688781" y="860645"/>
            <a:ext cx="7442253" cy="769441"/>
          </a:xfrm>
          <a:prstGeom prst="rect">
            <a:avLst/>
          </a:prstGeom>
          <a:noFill/>
        </p:spPr>
        <p:txBody>
          <a:bodyPr wrap="square" rtlCol="0">
            <a:spAutoFit/>
          </a:bodyPr>
          <a:lstStyle/>
          <a:p>
            <a:pPr algn="ctr"/>
            <a:r>
              <a:rPr lang="en-US" sz="4400" b="1" dirty="0" err="1">
                <a:ln w="952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952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952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9525">
                <a:solidFill>
                  <a:schemeClr val="bg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endParaRPr>
          </a:p>
        </p:txBody>
      </p:sp>
      <p:sp>
        <p:nvSpPr>
          <p:cNvPr id="10" name="TextBox 9">
            <a:extLst>
              <a:ext uri="{FF2B5EF4-FFF2-40B4-BE49-F238E27FC236}">
                <a16:creationId xmlns:a16="http://schemas.microsoft.com/office/drawing/2014/main" id="{3E923DA0-B827-1FCA-8C89-BC4BD99261B6}"/>
              </a:ext>
            </a:extLst>
          </p:cNvPr>
          <p:cNvSpPr txBox="1"/>
          <p:nvPr/>
        </p:nvSpPr>
        <p:spPr>
          <a:xfrm>
            <a:off x="2507452" y="1775148"/>
            <a:ext cx="7427153" cy="658642"/>
          </a:xfrm>
          <a:prstGeom prst="rect">
            <a:avLst/>
          </a:prstGeom>
          <a:noFill/>
        </p:spPr>
        <p:txBody>
          <a:bodyPr wrap="square">
            <a:spAutoFit/>
          </a:bodyPr>
          <a:lstStyle/>
          <a:p>
            <a:pPr algn="ctr">
              <a:lnSpc>
                <a:spcPct val="80000"/>
              </a:lnSpc>
            </a:pPr>
            <a:r>
              <a:rPr lang="en-US" sz="4600" b="1" dirty="0">
                <a:ln w="9525">
                  <a:solidFill>
                    <a:schemeClr val="bg1"/>
                  </a:solidFill>
                  <a:prstDash val="solid"/>
                </a:ln>
                <a:solidFill>
                  <a:srgbClr val="FF0000"/>
                </a:solidFill>
                <a:effectLst>
                  <a:outerShdw blurRad="38100" dist="38100" dir="2700000" algn="tl">
                    <a:srgbClr val="000000">
                      <a:alpha val="43137"/>
                    </a:srgbClr>
                  </a:outerShdw>
                </a:effectLst>
                <a:latin typeface="SVN-Poky's" panose="020B0606040200020203" pitchFamily="34" charset="0"/>
              </a:rPr>
              <a:t>C</a:t>
            </a:r>
            <a:r>
              <a:rPr lang="en-US" sz="4600" b="1" dirty="0">
                <a:ln w="9525">
                  <a:solidFill>
                    <a:schemeClr val="bg1"/>
                  </a:solidFill>
                  <a:prstDash val="solid"/>
                </a:ln>
                <a:solidFill>
                  <a:srgbClr val="00B050"/>
                </a:solidFill>
                <a:effectLst>
                  <a:outerShdw blurRad="38100" dist="38100" dir="2700000" algn="tl">
                    <a:srgbClr val="000000">
                      <a:alpha val="43137"/>
                    </a:srgbClr>
                  </a:outerShdw>
                </a:effectLst>
                <a:latin typeface="SVN-Poky's" panose="020B0606040200020203" pitchFamily="34" charset="0"/>
              </a:rPr>
              <a:t>H</a:t>
            </a:r>
            <a:r>
              <a:rPr lang="en-US" sz="4600" b="1" dirty="0">
                <a:ln w="9525">
                  <a:solidFill>
                    <a:schemeClr val="bg1"/>
                  </a:solidFill>
                  <a:prstDash val="solid"/>
                </a:ln>
                <a:solidFill>
                  <a:srgbClr val="FFC000"/>
                </a:solidFill>
                <a:effectLst>
                  <a:outerShdw blurRad="38100" dist="38100" dir="2700000" algn="tl">
                    <a:srgbClr val="000000">
                      <a:alpha val="43137"/>
                    </a:srgbClr>
                  </a:outerShdw>
                </a:effectLst>
                <a:latin typeface="SVN-Poky's" panose="020B0606040200020203" pitchFamily="34" charset="0"/>
              </a:rPr>
              <a:t>Ủ</a:t>
            </a:r>
            <a:r>
              <a:rPr lang="en-US" sz="4600" b="1" dirty="0">
                <a:ln w="9525">
                  <a:solidFill>
                    <a:schemeClr val="bg1"/>
                  </a:solidFill>
                  <a:prstDash val="solid"/>
                </a:ln>
                <a:solidFill>
                  <a:srgbClr val="C00000"/>
                </a:solidFill>
                <a:effectLst>
                  <a:outerShdw blurRad="38100" dist="38100" dir="2700000" algn="tl">
                    <a:srgbClr val="000000">
                      <a:alpha val="43137"/>
                    </a:srgbClr>
                  </a:outerShdw>
                </a:effectLst>
                <a:latin typeface="SVN-Poky's" panose="020B0606040200020203" pitchFamily="34" charset="0"/>
              </a:rPr>
              <a:t> </a:t>
            </a:r>
            <a:r>
              <a:rPr lang="en-US" sz="4600" b="1" dirty="0">
                <a:ln w="9525">
                  <a:solidFill>
                    <a:schemeClr val="bg1"/>
                  </a:solidFill>
                  <a:prstDash val="solid"/>
                </a:ln>
                <a:solidFill>
                  <a:srgbClr val="00B0F0"/>
                </a:solidFill>
                <a:effectLst>
                  <a:outerShdw blurRad="38100" dist="38100" dir="2700000" algn="tl">
                    <a:srgbClr val="000000">
                      <a:alpha val="43137"/>
                    </a:srgbClr>
                  </a:outerShdw>
                </a:effectLst>
                <a:latin typeface="SVN-Poky's" panose="020B0606040200020203" pitchFamily="34" charset="0"/>
              </a:rPr>
              <a:t>Đ</a:t>
            </a:r>
            <a:r>
              <a:rPr lang="en-US" sz="4600" b="1" dirty="0">
                <a:ln w="9525">
                  <a:solidFill>
                    <a:schemeClr val="bg1"/>
                  </a:solidFill>
                  <a:prstDash val="solid"/>
                </a:ln>
                <a:solidFill>
                  <a:srgbClr val="00B050"/>
                </a:solidFill>
                <a:effectLst>
                  <a:outerShdw blurRad="38100" dist="38100" dir="2700000" algn="tl">
                    <a:srgbClr val="000000">
                      <a:alpha val="43137"/>
                    </a:srgbClr>
                  </a:outerShdw>
                </a:effectLst>
                <a:latin typeface="SVN-Poky's" panose="020B0606040200020203" pitchFamily="34" charset="0"/>
              </a:rPr>
              <a:t>Ề: </a:t>
            </a:r>
            <a:r>
              <a:rPr lang="en-US" sz="4600" b="1" dirty="0">
                <a:ln w="12700">
                  <a:solidFill>
                    <a:schemeClr val="bg1"/>
                  </a:solidFill>
                  <a:prstDash val="solid"/>
                </a:ln>
                <a:solidFill>
                  <a:srgbClr val="FF0000"/>
                </a:solidFill>
                <a:effectLst>
                  <a:outerShdw blurRad="38100" dist="38100" dir="2700000" algn="tl">
                    <a:srgbClr val="000000">
                      <a:alpha val="43137"/>
                    </a:srgbClr>
                  </a:outerShdw>
                </a:effectLst>
                <a:latin typeface="SVN-Poky's" panose="020B0606040200020203" pitchFamily="34" charset="0"/>
              </a:rPr>
              <a:t>M</a:t>
            </a:r>
            <a:r>
              <a:rPr lang="en-US" sz="4600" b="1" dirty="0">
                <a:ln w="12700">
                  <a:solidFill>
                    <a:schemeClr val="bg1"/>
                  </a:solidFill>
                  <a:prstDash val="solid"/>
                </a:ln>
                <a:solidFill>
                  <a:srgbClr val="92D050"/>
                </a:solidFill>
                <a:effectLst>
                  <a:outerShdw blurRad="38100" dist="38100" dir="2700000" algn="tl">
                    <a:srgbClr val="000000">
                      <a:alpha val="43137"/>
                    </a:srgbClr>
                  </a:outerShdw>
                </a:effectLst>
                <a:latin typeface="SVN-Poky's" panose="020B0606040200020203" pitchFamily="34" charset="0"/>
              </a:rPr>
              <a:t>Á</a:t>
            </a:r>
            <a:r>
              <a:rPr lang="en-US" sz="4600" b="1" dirty="0">
                <a:ln w="12700">
                  <a:solidFill>
                    <a:schemeClr val="bg1"/>
                  </a:solidFill>
                  <a:prstDash val="solid"/>
                </a:ln>
                <a:solidFill>
                  <a:srgbClr val="FFC000"/>
                </a:solidFill>
                <a:effectLst>
                  <a:outerShdw blurRad="38100" dist="38100" dir="2700000" algn="tl">
                    <a:srgbClr val="000000">
                      <a:alpha val="43137"/>
                    </a:srgbClr>
                  </a:outerShdw>
                </a:effectLst>
                <a:latin typeface="SVN-Poky's" panose="020B0606040200020203" pitchFamily="34" charset="0"/>
              </a:rPr>
              <a:t>I</a:t>
            </a:r>
            <a:r>
              <a:rPr lang="en-US" sz="4600" b="1" dirty="0">
                <a:ln w="12700">
                  <a:solidFill>
                    <a:schemeClr val="bg1"/>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600" b="1" dirty="0">
                <a:ln w="12700">
                  <a:solidFill>
                    <a:schemeClr val="bg1"/>
                  </a:solidFill>
                  <a:prstDash val="solid"/>
                </a:ln>
                <a:solidFill>
                  <a:srgbClr val="00B0F0"/>
                </a:solidFill>
                <a:effectLst>
                  <a:outerShdw blurRad="38100" dist="38100" dir="2700000" algn="tl">
                    <a:srgbClr val="000000">
                      <a:alpha val="43137"/>
                    </a:srgbClr>
                  </a:outerShdw>
                </a:effectLst>
                <a:latin typeface="SVN-Poky's" panose="020B0606040200020203" pitchFamily="34" charset="0"/>
              </a:rPr>
              <a:t>Ấ</a:t>
            </a:r>
            <a:r>
              <a:rPr lang="en-US" sz="4600" b="1" dirty="0">
                <a:ln w="12700">
                  <a:solidFill>
                    <a:schemeClr val="bg1"/>
                  </a:solidFill>
                  <a:prstDash val="solid"/>
                </a:ln>
                <a:solidFill>
                  <a:srgbClr val="FFFF00"/>
                </a:solidFill>
                <a:effectLst>
                  <a:outerShdw blurRad="38100" dist="38100" dir="2700000" algn="tl">
                    <a:srgbClr val="000000">
                      <a:alpha val="43137"/>
                    </a:srgbClr>
                  </a:outerShdw>
                </a:effectLst>
                <a:latin typeface="SVN-Poky's" panose="020B0606040200020203" pitchFamily="34" charset="0"/>
              </a:rPr>
              <a:t>M</a:t>
            </a:r>
            <a:r>
              <a:rPr lang="en-US" sz="4600" b="1" dirty="0">
                <a:ln w="12700">
                  <a:solidFill>
                    <a:schemeClr val="bg1"/>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600" b="1" dirty="0">
                <a:ln w="12700">
                  <a:solidFill>
                    <a:schemeClr val="bg1"/>
                  </a:solidFill>
                  <a:prstDash val="solid"/>
                </a:ln>
                <a:solidFill>
                  <a:srgbClr val="FF9966"/>
                </a:solidFill>
                <a:effectLst>
                  <a:outerShdw blurRad="38100" dist="38100" dir="2700000" algn="tl">
                    <a:srgbClr val="000000">
                      <a:alpha val="43137"/>
                    </a:srgbClr>
                  </a:outerShdw>
                </a:effectLst>
                <a:latin typeface="SVN-Poky's" panose="020B0606040200020203" pitchFamily="34" charset="0"/>
              </a:rPr>
              <a:t>G</a:t>
            </a:r>
            <a:r>
              <a:rPr lang="en-US" sz="4600" b="1" dirty="0">
                <a:ln w="12700">
                  <a:solidFill>
                    <a:schemeClr val="bg1"/>
                  </a:solidFill>
                  <a:prstDash val="solid"/>
                </a:ln>
                <a:solidFill>
                  <a:srgbClr val="00CCFF"/>
                </a:solidFill>
                <a:effectLst>
                  <a:outerShdw blurRad="38100" dist="38100" dir="2700000" algn="tl">
                    <a:srgbClr val="000000">
                      <a:alpha val="43137"/>
                    </a:srgbClr>
                  </a:outerShdw>
                </a:effectLst>
                <a:latin typeface="SVN-Poky's" panose="020B0606040200020203" pitchFamily="34" charset="0"/>
              </a:rPr>
              <a:t>I</a:t>
            </a:r>
            <a:r>
              <a:rPr lang="en-US" sz="4600" b="1" dirty="0">
                <a:ln w="12700">
                  <a:solidFill>
                    <a:schemeClr val="bg1"/>
                  </a:solidFill>
                  <a:prstDash val="solid"/>
                </a:ln>
                <a:solidFill>
                  <a:srgbClr val="FF00FF"/>
                </a:solidFill>
                <a:effectLst>
                  <a:outerShdw blurRad="38100" dist="38100" dir="2700000" algn="tl">
                    <a:srgbClr val="000000">
                      <a:alpha val="43137"/>
                    </a:srgbClr>
                  </a:outerShdw>
                </a:effectLst>
                <a:latin typeface="SVN-Poky's" panose="020B0606040200020203" pitchFamily="34" charset="0"/>
              </a:rPr>
              <a:t>A</a:t>
            </a:r>
            <a:r>
              <a:rPr lang="en-US" sz="4600" b="1" dirty="0">
                <a:ln w="12700">
                  <a:solidFill>
                    <a:schemeClr val="bg1"/>
                  </a:solidFill>
                  <a:prstDash val="solid"/>
                </a:ln>
                <a:solidFill>
                  <a:srgbClr val="99FF99"/>
                </a:solidFill>
                <a:effectLst>
                  <a:outerShdw blurRad="38100" dist="38100" dir="2700000" algn="tl">
                    <a:srgbClr val="000000">
                      <a:alpha val="43137"/>
                    </a:srgbClr>
                  </a:outerShdw>
                </a:effectLst>
                <a:latin typeface="SVN-Poky's" panose="020B0606040200020203" pitchFamily="34" charset="0"/>
              </a:rPr>
              <a:t> </a:t>
            </a:r>
            <a:r>
              <a:rPr lang="en-US" sz="4600" b="1" dirty="0">
                <a:ln w="12700">
                  <a:solidFill>
                    <a:schemeClr val="bg1"/>
                  </a:solidFill>
                  <a:prstDash val="solid"/>
                </a:ln>
                <a:solidFill>
                  <a:srgbClr val="FFCC00"/>
                </a:solidFill>
                <a:effectLst>
                  <a:outerShdw blurRad="38100" dist="38100" dir="2700000" algn="tl">
                    <a:srgbClr val="000000">
                      <a:alpha val="43137"/>
                    </a:srgbClr>
                  </a:outerShdw>
                </a:effectLst>
                <a:latin typeface="SVN-Poky's" panose="020B0606040200020203" pitchFamily="34" charset="0"/>
              </a:rPr>
              <a:t>Đ</a:t>
            </a:r>
            <a:r>
              <a:rPr lang="en-US" sz="4600" b="1" dirty="0">
                <a:ln w="12700">
                  <a:solidFill>
                    <a:schemeClr val="bg1"/>
                  </a:solidFill>
                  <a:prstDash val="solid"/>
                </a:ln>
                <a:solidFill>
                  <a:srgbClr val="FF0066"/>
                </a:solidFill>
                <a:effectLst>
                  <a:outerShdw blurRad="38100" dist="38100" dir="2700000" algn="tl">
                    <a:srgbClr val="000000">
                      <a:alpha val="43137"/>
                    </a:srgbClr>
                  </a:outerShdw>
                </a:effectLst>
                <a:latin typeface="SVN-Poky's" panose="020B0606040200020203" pitchFamily="34" charset="0"/>
              </a:rPr>
              <a:t>Ì</a:t>
            </a:r>
            <a:r>
              <a:rPr lang="en-US" sz="4600" b="1" dirty="0">
                <a:ln w="12700">
                  <a:solidFill>
                    <a:schemeClr val="bg1"/>
                  </a:solidFill>
                  <a:prstDash val="solid"/>
                </a:ln>
                <a:solidFill>
                  <a:srgbClr val="33CC33"/>
                </a:solidFill>
                <a:effectLst>
                  <a:outerShdw blurRad="38100" dist="38100" dir="2700000" algn="tl">
                    <a:srgbClr val="000000">
                      <a:alpha val="43137"/>
                    </a:srgbClr>
                  </a:outerShdw>
                </a:effectLst>
                <a:latin typeface="SVN-Poky's" panose="020B0606040200020203" pitchFamily="34" charset="0"/>
              </a:rPr>
              <a:t>N</a:t>
            </a:r>
            <a:r>
              <a:rPr lang="en-US" sz="4600" b="1" dirty="0">
                <a:ln w="12700">
                  <a:solidFill>
                    <a:schemeClr val="bg1"/>
                  </a:solidFill>
                  <a:prstDash val="solid"/>
                </a:ln>
                <a:solidFill>
                  <a:srgbClr val="9933FF"/>
                </a:solidFill>
                <a:effectLst>
                  <a:outerShdw blurRad="38100" dist="38100" dir="2700000" algn="tl">
                    <a:srgbClr val="000000">
                      <a:alpha val="43137"/>
                    </a:srgbClr>
                  </a:outerShdw>
                </a:effectLst>
                <a:latin typeface="SVN-Poky's" panose="020B0606040200020203" pitchFamily="34" charset="0"/>
              </a:rPr>
              <a:t>H</a:t>
            </a:r>
          </a:p>
        </p:txBody>
      </p:sp>
      <p:sp>
        <p:nvSpPr>
          <p:cNvPr id="11" name="TextBox 10">
            <a:extLst>
              <a:ext uri="{FF2B5EF4-FFF2-40B4-BE49-F238E27FC236}">
                <a16:creationId xmlns:a16="http://schemas.microsoft.com/office/drawing/2014/main" id="{1DF84B70-0089-55A8-716C-518C7644B451}"/>
              </a:ext>
            </a:extLst>
          </p:cNvPr>
          <p:cNvSpPr txBox="1"/>
          <p:nvPr/>
        </p:nvSpPr>
        <p:spPr>
          <a:xfrm>
            <a:off x="2652523" y="2433790"/>
            <a:ext cx="7442253" cy="2031325"/>
          </a:xfrm>
          <a:prstGeom prst="rect">
            <a:avLst/>
          </a:prstGeom>
          <a:noFill/>
        </p:spPr>
        <p:txBody>
          <a:bodyPr wrap="square" rtlCol="0">
            <a:spAutoFit/>
          </a:bodyPr>
          <a:lstStyle/>
          <a:p>
            <a:pPr algn="ctr"/>
            <a:r>
              <a:rPr lang="en-US" sz="54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Bài</a:t>
            </a:r>
            <a:r>
              <a:rPr lang="en-US" sz="5400" dirty="0">
                <a:ln>
                  <a:solidFill>
                    <a:srgbClr val="3399FF"/>
                  </a:solidFill>
                </a:ln>
                <a:solidFill>
                  <a:srgbClr val="99FF99"/>
                </a:solidFill>
                <a:effectLst>
                  <a:outerShdw blurRad="38100" dist="38100" dir="2700000" algn="tl">
                    <a:srgbClr val="000000">
                      <a:alpha val="43137"/>
                    </a:srgbClr>
                  </a:outerShdw>
                </a:effectLst>
                <a:latin typeface="UVN Banh Mi" pitchFamily="2" charset="0"/>
              </a:rPr>
              <a:t> 2 – </a:t>
            </a:r>
            <a:r>
              <a:rPr lang="en-US" sz="54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Tiết</a:t>
            </a:r>
            <a:r>
              <a:rPr lang="en-US" sz="5400" dirty="0">
                <a:ln>
                  <a:solidFill>
                    <a:srgbClr val="3399FF"/>
                  </a:solidFill>
                </a:ln>
                <a:solidFill>
                  <a:srgbClr val="99FF99"/>
                </a:solidFill>
                <a:effectLst>
                  <a:outerShdw blurRad="38100" dist="38100" dir="2700000" algn="tl">
                    <a:srgbClr val="000000">
                      <a:alpha val="43137"/>
                    </a:srgbClr>
                  </a:outerShdw>
                </a:effectLst>
                <a:latin typeface="UVN Banh Mi" pitchFamily="2" charset="0"/>
              </a:rPr>
              <a:t> 1</a:t>
            </a:r>
          </a:p>
          <a:p>
            <a:pPr algn="ctr"/>
            <a:r>
              <a:rPr lang="en-US" sz="72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Vườn</a:t>
            </a:r>
            <a:r>
              <a:rPr lang="en-US" sz="7200" dirty="0">
                <a:ln>
                  <a:solidFill>
                    <a:srgbClr val="3399FF"/>
                  </a:solidFill>
                </a:ln>
                <a:solidFill>
                  <a:srgbClr val="99FF99"/>
                </a:solidFill>
                <a:effectLst>
                  <a:outerShdw blurRad="38100" dist="38100" dir="2700000" algn="tl">
                    <a:srgbClr val="000000">
                      <a:alpha val="43137"/>
                    </a:srgbClr>
                  </a:outerShdw>
                </a:effectLst>
                <a:latin typeface="UVN Banh Mi" pitchFamily="2" charset="0"/>
              </a:rPr>
              <a:t> </a:t>
            </a:r>
            <a:r>
              <a:rPr lang="en-US" sz="72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dừa</a:t>
            </a:r>
            <a:r>
              <a:rPr lang="en-US" sz="7200" dirty="0">
                <a:ln>
                  <a:solidFill>
                    <a:srgbClr val="3399FF"/>
                  </a:solidFill>
                </a:ln>
                <a:solidFill>
                  <a:srgbClr val="99FF99"/>
                </a:solidFill>
                <a:effectLst>
                  <a:outerShdw blurRad="38100" dist="38100" dir="2700000" algn="tl">
                    <a:srgbClr val="000000">
                      <a:alpha val="43137"/>
                    </a:srgbClr>
                  </a:outerShdw>
                </a:effectLst>
                <a:latin typeface="UVN Banh Mi" pitchFamily="2" charset="0"/>
              </a:rPr>
              <a:t> </a:t>
            </a:r>
            <a:r>
              <a:rPr lang="en-US" sz="72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của</a:t>
            </a:r>
            <a:r>
              <a:rPr lang="en-US" sz="7200" dirty="0">
                <a:ln>
                  <a:solidFill>
                    <a:srgbClr val="3399FF"/>
                  </a:solidFill>
                </a:ln>
                <a:solidFill>
                  <a:srgbClr val="99FF99"/>
                </a:solidFill>
                <a:effectLst>
                  <a:outerShdw blurRad="38100" dist="38100" dir="2700000" algn="tl">
                    <a:srgbClr val="000000">
                      <a:alpha val="43137"/>
                    </a:srgbClr>
                  </a:outerShdw>
                </a:effectLst>
                <a:latin typeface="UVN Banh Mi" pitchFamily="2" charset="0"/>
              </a:rPr>
              <a:t> </a:t>
            </a:r>
            <a:r>
              <a:rPr lang="en-US" sz="7200" dirty="0" err="1">
                <a:ln>
                  <a:solidFill>
                    <a:srgbClr val="3399FF"/>
                  </a:solidFill>
                </a:ln>
                <a:solidFill>
                  <a:srgbClr val="99FF99"/>
                </a:solidFill>
                <a:effectLst>
                  <a:outerShdw blurRad="38100" dist="38100" dir="2700000" algn="tl">
                    <a:srgbClr val="000000">
                      <a:alpha val="43137"/>
                    </a:srgbClr>
                  </a:outerShdw>
                </a:effectLst>
                <a:latin typeface="UVN Banh Mi" pitchFamily="2" charset="0"/>
              </a:rPr>
              <a:t>ngoại</a:t>
            </a:r>
            <a:endParaRPr lang="en-US" sz="7200" dirty="0">
              <a:ln>
                <a:solidFill>
                  <a:srgbClr val="3399FF"/>
                </a:solidFill>
              </a:ln>
              <a:solidFill>
                <a:srgbClr val="99FF99"/>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3894759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34" presetClass="emph" presetSubtype="0" fill="hold" grpId="1" nodeType="withEffect">
                                  <p:stCondLst>
                                    <p:cond delay="0"/>
                                  </p:stCondLst>
                                  <p:iterate type="lt">
                                    <p:tmPct val="10000"/>
                                  </p:iterate>
                                  <p:childTnLst>
                                    <p:animMotion origin="layout" path="M 3.75E-6 -2.96296E-6 L 3.75E-6 -0.07222 " pathEditMode="relative" rAng="0" ptsTypes="AA">
                                      <p:cBhvr>
                                        <p:cTn id="21" dur="250" accel="50000" decel="50000" autoRev="1" fill="hold">
                                          <p:stCondLst>
                                            <p:cond delay="0"/>
                                          </p:stCondLst>
                                        </p:cTn>
                                        <p:tgtEl>
                                          <p:spTgt spid="10"/>
                                        </p:tgtEl>
                                        <p:attrNameLst>
                                          <p:attrName>ppt_x</p:attrName>
                                          <p:attrName>ppt_y</p:attrName>
                                        </p:attrNameLst>
                                      </p:cBhvr>
                                      <p:rCtr x="0" y="-3611"/>
                                    </p:animMotion>
                                    <p:animRot by="1500000">
                                      <p:cBhvr>
                                        <p:cTn id="22" dur="125" fill="hold">
                                          <p:stCondLst>
                                            <p:cond delay="0"/>
                                          </p:stCondLst>
                                        </p:cTn>
                                        <p:tgtEl>
                                          <p:spTgt spid="10"/>
                                        </p:tgtEl>
                                        <p:attrNameLst>
                                          <p:attrName>r</p:attrName>
                                        </p:attrNameLst>
                                      </p:cBhvr>
                                    </p:animRot>
                                    <p:animRot by="-1500000">
                                      <p:cBhvr>
                                        <p:cTn id="23" dur="125" fill="hold">
                                          <p:stCondLst>
                                            <p:cond delay="125"/>
                                          </p:stCondLst>
                                        </p:cTn>
                                        <p:tgtEl>
                                          <p:spTgt spid="10"/>
                                        </p:tgtEl>
                                        <p:attrNameLst>
                                          <p:attrName>r</p:attrName>
                                        </p:attrNameLst>
                                      </p:cBhvr>
                                    </p:animRot>
                                    <p:animRot by="-1500000">
                                      <p:cBhvr>
                                        <p:cTn id="24" dur="125" fill="hold">
                                          <p:stCondLst>
                                            <p:cond delay="250"/>
                                          </p:stCondLst>
                                        </p:cTn>
                                        <p:tgtEl>
                                          <p:spTgt spid="10"/>
                                        </p:tgtEl>
                                        <p:attrNameLst>
                                          <p:attrName>r</p:attrName>
                                        </p:attrNameLst>
                                      </p:cBhvr>
                                    </p:animRot>
                                    <p:animRot by="1500000">
                                      <p:cBhvr>
                                        <p:cTn id="25" dur="125" fill="hold">
                                          <p:stCondLst>
                                            <p:cond delay="375"/>
                                          </p:stCondLst>
                                        </p:cTn>
                                        <p:tgtEl>
                                          <p:spTgt spid="10"/>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lt">
                                    <p:tmPct val="0"/>
                                  </p:iterate>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par>
                          <p:cTn id="31" fill="hold">
                            <p:stCondLst>
                              <p:cond delay="500"/>
                            </p:stCondLst>
                            <p:childTnLst>
                              <p:par>
                                <p:cTn id="32" presetID="34" presetClass="emph" presetSubtype="0" fill="hold" grpId="1" nodeType="afterEffect">
                                  <p:stCondLst>
                                    <p:cond delay="0"/>
                                  </p:stCondLst>
                                  <p:iterate type="lt">
                                    <p:tmPct val="10000"/>
                                  </p:iterate>
                                  <p:childTnLst>
                                    <p:animMotion origin="layout" path="M 1.66667E-6 3.7037E-7 L 1.66667E-6 -0.07222 " pathEditMode="relative" rAng="0" ptsTypes="AA">
                                      <p:cBhvr>
                                        <p:cTn id="33" dur="250" accel="50000" decel="50000" autoRev="1" fill="hold">
                                          <p:stCondLst>
                                            <p:cond delay="0"/>
                                          </p:stCondLst>
                                        </p:cTn>
                                        <p:tgtEl>
                                          <p:spTgt spid="11"/>
                                        </p:tgtEl>
                                        <p:attrNameLst>
                                          <p:attrName>ppt_x</p:attrName>
                                          <p:attrName>ppt_y</p:attrName>
                                        </p:attrNameLst>
                                      </p:cBhvr>
                                      <p:rCtr x="0" y="-3611"/>
                                    </p:animMotion>
                                    <p:animRot by="1500000">
                                      <p:cBhvr>
                                        <p:cTn id="34" dur="125" fill="hold">
                                          <p:stCondLst>
                                            <p:cond delay="0"/>
                                          </p:stCondLst>
                                        </p:cTn>
                                        <p:tgtEl>
                                          <p:spTgt spid="11"/>
                                        </p:tgtEl>
                                        <p:attrNameLst>
                                          <p:attrName>r</p:attrName>
                                        </p:attrNameLst>
                                      </p:cBhvr>
                                    </p:animRot>
                                    <p:animRot by="-1500000">
                                      <p:cBhvr>
                                        <p:cTn id="35" dur="125" fill="hold">
                                          <p:stCondLst>
                                            <p:cond delay="125"/>
                                          </p:stCondLst>
                                        </p:cTn>
                                        <p:tgtEl>
                                          <p:spTgt spid="11"/>
                                        </p:tgtEl>
                                        <p:attrNameLst>
                                          <p:attrName>r</p:attrName>
                                        </p:attrNameLst>
                                      </p:cBhvr>
                                    </p:animRot>
                                    <p:animRot by="-1500000">
                                      <p:cBhvr>
                                        <p:cTn id="36" dur="125" fill="hold">
                                          <p:stCondLst>
                                            <p:cond delay="250"/>
                                          </p:stCondLst>
                                        </p:cTn>
                                        <p:tgtEl>
                                          <p:spTgt spid="11"/>
                                        </p:tgtEl>
                                        <p:attrNameLst>
                                          <p:attrName>r</p:attrName>
                                        </p:attrNameLst>
                                      </p:cBhvr>
                                    </p:animRot>
                                    <p:animRot by="1500000">
                                      <p:cBhvr>
                                        <p:cTn id="3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5" name="Rectangle: Rounded Corners 4">
            <a:extLst>
              <a:ext uri="{FF2B5EF4-FFF2-40B4-BE49-F238E27FC236}">
                <a16:creationId xmlns:a16="http://schemas.microsoft.com/office/drawing/2014/main" id="{549E7CFD-D03F-CFEF-31A5-6D64CA778D62}"/>
              </a:ext>
            </a:extLst>
          </p:cNvPr>
          <p:cNvSpPr/>
          <p:nvPr/>
        </p:nvSpPr>
        <p:spPr>
          <a:xfrm>
            <a:off x="631373" y="212192"/>
            <a:ext cx="5758542" cy="870444"/>
          </a:xfrm>
          <a:prstGeom prst="roundRect">
            <a:avLst>
              <a:gd name="adj" fmla="val 50000"/>
            </a:avLst>
          </a:prstGeom>
          <a:solidFill>
            <a:srgbClr val="CCECFF"/>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9Slide05 SVNClementine" panose="020F0502020204030203" pitchFamily="34" charset="0"/>
              </a:rPr>
              <a:t>CÙNG NHAU HIỂU BÀI</a:t>
            </a:r>
          </a:p>
        </p:txBody>
      </p:sp>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33" y="2901539"/>
            <a:ext cx="3124651" cy="3956461"/>
          </a:xfrm>
          <a:prstGeom prst="rect">
            <a:avLst/>
          </a:prstGeom>
        </p:spPr>
      </p:pic>
      <p:grpSp>
        <p:nvGrpSpPr>
          <p:cNvPr id="10" name="Group 9">
            <a:extLst>
              <a:ext uri="{FF2B5EF4-FFF2-40B4-BE49-F238E27FC236}">
                <a16:creationId xmlns:a16="http://schemas.microsoft.com/office/drawing/2014/main" id="{0F5AE2B0-D818-9583-5BBA-A548582BD622}"/>
              </a:ext>
            </a:extLst>
          </p:cNvPr>
          <p:cNvGrpSpPr/>
          <p:nvPr/>
        </p:nvGrpSpPr>
        <p:grpSpPr>
          <a:xfrm>
            <a:off x="3612727" y="1102924"/>
            <a:ext cx="7196788" cy="1211463"/>
            <a:chOff x="543108" y="1573302"/>
            <a:chExt cx="7196788" cy="1211463"/>
          </a:xfrm>
        </p:grpSpPr>
        <p:sp>
          <p:nvSpPr>
            <p:cNvPr id="11" name="Rectangle: Rounded Corners 10">
              <a:extLst>
                <a:ext uri="{FF2B5EF4-FFF2-40B4-BE49-F238E27FC236}">
                  <a16:creationId xmlns:a16="http://schemas.microsoft.com/office/drawing/2014/main" id="{62E0D123-8D58-C849-DCE4-D6B2D22641BF}"/>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1. </a:t>
              </a:r>
              <a:r>
                <a:rPr lang="en-US" sz="3000" dirty="0" err="1">
                  <a:solidFill>
                    <a:schemeClr val="tx1"/>
                  </a:solidFill>
                </a:rPr>
                <a:t>Nhà</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có</a:t>
              </a:r>
              <a:r>
                <a:rPr lang="en-US" sz="3000" dirty="0">
                  <a:solidFill>
                    <a:schemeClr val="tx1"/>
                  </a:solidFill>
                </a:rPr>
                <a:t> </a:t>
              </a:r>
              <a:r>
                <a:rPr lang="en-US" sz="3000" dirty="0" err="1">
                  <a:solidFill>
                    <a:schemeClr val="tx1"/>
                  </a:solidFill>
                </a:rPr>
                <a:t>gì</a:t>
              </a:r>
              <a:r>
                <a:rPr lang="en-US" sz="3000" dirty="0">
                  <a:solidFill>
                    <a:schemeClr val="tx1"/>
                  </a:solidFill>
                </a:rPr>
                <a:t> </a:t>
              </a:r>
              <a:r>
                <a:rPr lang="en-US" sz="3000" dirty="0" err="1">
                  <a:solidFill>
                    <a:schemeClr val="tx1"/>
                  </a:solidFill>
                </a:rPr>
                <a:t>thú</a:t>
              </a:r>
              <a:r>
                <a:rPr lang="en-US" sz="3000" dirty="0">
                  <a:solidFill>
                    <a:schemeClr val="tx1"/>
                  </a:solidFill>
                </a:rPr>
                <a:t> </a:t>
              </a:r>
              <a:r>
                <a:rPr lang="en-US" sz="3000" dirty="0" err="1">
                  <a:solidFill>
                    <a:schemeClr val="tx1"/>
                  </a:solidFill>
                </a:rPr>
                <a:t>vị</a:t>
              </a:r>
              <a:r>
                <a:rPr lang="en-US" sz="3000" dirty="0">
                  <a:solidFill>
                    <a:schemeClr val="tx1"/>
                  </a:solidFill>
                </a:rPr>
                <a:t>?</a:t>
              </a:r>
            </a:p>
          </p:txBody>
        </p:sp>
        <p:pic>
          <p:nvPicPr>
            <p:cNvPr id="12" name="Picture 11" descr="Icon&#10;&#10;Description automatically generated">
              <a:extLst>
                <a:ext uri="{FF2B5EF4-FFF2-40B4-BE49-F238E27FC236}">
                  <a16:creationId xmlns:a16="http://schemas.microsoft.com/office/drawing/2014/main" id="{091F0F29-8B5E-8B8A-9970-5EE18F958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8" y="1573302"/>
              <a:ext cx="544286" cy="544286"/>
            </a:xfrm>
            <a:prstGeom prst="rect">
              <a:avLst/>
            </a:prstGeom>
          </p:spPr>
        </p:pic>
      </p:grpSp>
      <p:grpSp>
        <p:nvGrpSpPr>
          <p:cNvPr id="13" name="Group 12">
            <a:extLst>
              <a:ext uri="{FF2B5EF4-FFF2-40B4-BE49-F238E27FC236}">
                <a16:creationId xmlns:a16="http://schemas.microsoft.com/office/drawing/2014/main" id="{227AEC50-EF5E-AB88-429D-FC52644BE621}"/>
              </a:ext>
            </a:extLst>
          </p:cNvPr>
          <p:cNvGrpSpPr/>
          <p:nvPr/>
        </p:nvGrpSpPr>
        <p:grpSpPr>
          <a:xfrm>
            <a:off x="3612727" y="2277049"/>
            <a:ext cx="7196788" cy="1211463"/>
            <a:chOff x="543108" y="1573302"/>
            <a:chExt cx="7196788" cy="1211463"/>
          </a:xfrm>
        </p:grpSpPr>
        <p:sp>
          <p:nvSpPr>
            <p:cNvPr id="14" name="Rectangle: Rounded Corners 13">
              <a:extLst>
                <a:ext uri="{FF2B5EF4-FFF2-40B4-BE49-F238E27FC236}">
                  <a16:creationId xmlns:a16="http://schemas.microsoft.com/office/drawing/2014/main" id="{4C7A97D9-0427-143F-02C3-1B3958818305}"/>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2.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rất</a:t>
              </a:r>
              <a:r>
                <a:rPr lang="en-US" sz="3000" dirty="0">
                  <a:solidFill>
                    <a:schemeClr val="tx1"/>
                  </a:solidFill>
                </a:rPr>
                <a:t> </a:t>
              </a:r>
              <a:r>
                <a:rPr lang="en-US" sz="3000" dirty="0" err="1">
                  <a:solidFill>
                    <a:schemeClr val="tx1"/>
                  </a:solidFill>
                </a:rPr>
                <a:t>mát</a:t>
              </a:r>
              <a:r>
                <a:rPr lang="en-US" sz="3000" dirty="0">
                  <a:solidFill>
                    <a:schemeClr val="tx1"/>
                  </a:solidFill>
                </a:rPr>
                <a:t>?</a:t>
              </a:r>
            </a:p>
          </p:txBody>
        </p:sp>
        <p:pic>
          <p:nvPicPr>
            <p:cNvPr id="15" name="Picture 14" descr="Icon&#10;&#10;Description automatically generated">
              <a:extLst>
                <a:ext uri="{FF2B5EF4-FFF2-40B4-BE49-F238E27FC236}">
                  <a16:creationId xmlns:a16="http://schemas.microsoft.com/office/drawing/2014/main" id="{C914B225-D8D6-22DE-B6D1-3BFA6BEBC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8" y="1573302"/>
              <a:ext cx="544286" cy="544286"/>
            </a:xfrm>
            <a:prstGeom prst="rect">
              <a:avLst/>
            </a:prstGeom>
          </p:spPr>
        </p:pic>
      </p:grpSp>
      <p:grpSp>
        <p:nvGrpSpPr>
          <p:cNvPr id="16" name="Group 15">
            <a:extLst>
              <a:ext uri="{FF2B5EF4-FFF2-40B4-BE49-F238E27FC236}">
                <a16:creationId xmlns:a16="http://schemas.microsoft.com/office/drawing/2014/main" id="{09F0C970-D6A6-3632-462E-1DE04238E25C}"/>
              </a:ext>
            </a:extLst>
          </p:cNvPr>
          <p:cNvGrpSpPr/>
          <p:nvPr/>
        </p:nvGrpSpPr>
        <p:grpSpPr>
          <a:xfrm>
            <a:off x="3684073" y="3451174"/>
            <a:ext cx="7160219" cy="2105374"/>
            <a:chOff x="579677" y="1601806"/>
            <a:chExt cx="7160219" cy="1709467"/>
          </a:xfrm>
        </p:grpSpPr>
        <p:sp>
          <p:nvSpPr>
            <p:cNvPr id="17" name="Rectangle: Rounded Corners 16">
              <a:extLst>
                <a:ext uri="{FF2B5EF4-FFF2-40B4-BE49-F238E27FC236}">
                  <a16:creationId xmlns:a16="http://schemas.microsoft.com/office/drawing/2014/main" id="{899CFF87-1160-A5AB-A192-C7F0B9BF98F6}"/>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trẻ</a:t>
              </a:r>
              <a:r>
                <a:rPr lang="en-US" sz="3000" dirty="0">
                  <a:solidFill>
                    <a:schemeClr val="tx1"/>
                  </a:solidFill>
                </a:rPr>
                <a:t> </a:t>
              </a:r>
              <a:r>
                <a:rPr lang="en-US" sz="3000" dirty="0" err="1">
                  <a:solidFill>
                    <a:schemeClr val="tx1"/>
                  </a:solidFill>
                </a:rPr>
                <a:t>em</a:t>
              </a:r>
              <a:r>
                <a:rPr lang="en-US" sz="3000" dirty="0">
                  <a:solidFill>
                    <a:schemeClr val="tx1"/>
                  </a:solidFill>
                </a:rPr>
                <a:t> </a:t>
              </a:r>
              <a:r>
                <a:rPr lang="en-US" sz="3000" dirty="0" err="1">
                  <a:solidFill>
                    <a:schemeClr val="tx1"/>
                  </a:solidFill>
                </a:rPr>
                <a:t>trong</a:t>
              </a:r>
              <a:r>
                <a:rPr lang="en-US" sz="3000" dirty="0">
                  <a:solidFill>
                    <a:schemeClr val="tx1"/>
                  </a:solidFill>
                </a:rPr>
                <a:t> </a:t>
              </a:r>
              <a:r>
                <a:rPr lang="en-US" sz="3000" dirty="0" err="1">
                  <a:solidFill>
                    <a:schemeClr val="tx1"/>
                  </a:solidFill>
                </a:rPr>
                <a:t>xóm</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bạn</a:t>
              </a:r>
              <a:r>
                <a:rPr lang="en-US" sz="3000" dirty="0">
                  <a:solidFill>
                    <a:schemeClr val="tx1"/>
                  </a:solidFill>
                </a:rPr>
                <a:t> </a:t>
              </a:r>
              <a:r>
                <a:rPr lang="en-US" sz="3000" dirty="0" err="1">
                  <a:solidFill>
                    <a:schemeClr val="tx1"/>
                  </a:solidFill>
                </a:rPr>
                <a:t>nhỏ</a:t>
              </a:r>
              <a:r>
                <a:rPr lang="en-US" sz="3000" dirty="0">
                  <a:solidFill>
                    <a:schemeClr val="tx1"/>
                  </a:solidFill>
                </a:rPr>
                <a:t>.</a:t>
              </a:r>
            </a:p>
          </p:txBody>
        </p:sp>
        <p:pic>
          <p:nvPicPr>
            <p:cNvPr id="18" name="Picture 17" descr="Icon&#10;&#10;Description automatically generated">
              <a:extLst>
                <a:ext uri="{FF2B5EF4-FFF2-40B4-BE49-F238E27FC236}">
                  <a16:creationId xmlns:a16="http://schemas.microsoft.com/office/drawing/2014/main" id="{30787286-3BE3-2EA7-8A71-8688743AE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grpSp>
        <p:nvGrpSpPr>
          <p:cNvPr id="19" name="Group 18">
            <a:extLst>
              <a:ext uri="{FF2B5EF4-FFF2-40B4-BE49-F238E27FC236}">
                <a16:creationId xmlns:a16="http://schemas.microsoft.com/office/drawing/2014/main" id="{F65DFB5E-0784-02A4-A620-262119DAB7B7}"/>
              </a:ext>
            </a:extLst>
          </p:cNvPr>
          <p:cNvGrpSpPr/>
          <p:nvPr/>
        </p:nvGrpSpPr>
        <p:grpSpPr>
          <a:xfrm>
            <a:off x="3684073" y="5502386"/>
            <a:ext cx="7196788" cy="1211463"/>
            <a:chOff x="543108" y="1573302"/>
            <a:chExt cx="7196788" cy="1211463"/>
          </a:xfrm>
        </p:grpSpPr>
        <p:sp>
          <p:nvSpPr>
            <p:cNvPr id="20" name="Rectangle: Rounded Corners 19">
              <a:extLst>
                <a:ext uri="{FF2B5EF4-FFF2-40B4-BE49-F238E27FC236}">
                  <a16:creationId xmlns:a16="http://schemas.microsoft.com/office/drawing/2014/main" id="{35EA1673-B6BC-710B-AA90-B0DEC4A6B6EE}"/>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4.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nói</a:t>
              </a:r>
              <a:r>
                <a:rPr lang="en-US" sz="3000" dirty="0">
                  <a:solidFill>
                    <a:schemeClr val="tx1"/>
                  </a:solidFill>
                </a:rPr>
                <a:t> </a:t>
              </a:r>
              <a:r>
                <a:rPr lang="en-US" sz="3000" dirty="0" err="1">
                  <a:solidFill>
                    <a:schemeClr val="tx1"/>
                  </a:solidFill>
                </a:rPr>
                <a:t>cây</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là</a:t>
              </a:r>
              <a:r>
                <a:rPr lang="en-US" sz="3000" dirty="0">
                  <a:solidFill>
                    <a:schemeClr val="tx1"/>
                  </a:solidFill>
                </a:rPr>
                <a:t> </a:t>
              </a:r>
              <a:r>
                <a:rPr lang="en-US" sz="3000" dirty="0" err="1">
                  <a:solidFill>
                    <a:schemeClr val="tx1"/>
                  </a:solidFill>
                </a:rPr>
                <a:t>cuộc</a:t>
              </a:r>
              <a:r>
                <a:rPr lang="en-US" sz="3000" dirty="0">
                  <a:solidFill>
                    <a:schemeClr val="tx1"/>
                  </a:solidFill>
                </a:rPr>
                <a:t> </a:t>
              </a:r>
              <a:r>
                <a:rPr lang="en-US" sz="3000" dirty="0" err="1">
                  <a:solidFill>
                    <a:schemeClr val="tx1"/>
                  </a:solidFill>
                </a:rPr>
                <a:t>sống</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người</a:t>
              </a:r>
              <a:r>
                <a:rPr lang="en-US" sz="3000" dirty="0">
                  <a:solidFill>
                    <a:schemeClr val="tx1"/>
                  </a:solidFill>
                </a:rPr>
                <a:t> </a:t>
              </a:r>
              <a:r>
                <a:rPr lang="en-US" sz="3000" dirty="0" err="1">
                  <a:solidFill>
                    <a:schemeClr val="tx1"/>
                  </a:solidFill>
                </a:rPr>
                <a:t>dân</a:t>
              </a:r>
              <a:r>
                <a:rPr lang="en-US" sz="3000" dirty="0">
                  <a:solidFill>
                    <a:schemeClr val="tx1"/>
                  </a:solidFill>
                </a:rPr>
                <a:t> </a:t>
              </a:r>
              <a:r>
                <a:rPr lang="en-US" sz="3000" dirty="0" err="1">
                  <a:solidFill>
                    <a:schemeClr val="tx1"/>
                  </a:solidFill>
                </a:rPr>
                <a:t>miệt</a:t>
              </a:r>
              <a:r>
                <a:rPr lang="en-US" sz="3000" dirty="0">
                  <a:solidFill>
                    <a:schemeClr val="tx1"/>
                  </a:solidFill>
                </a:rPr>
                <a:t> </a:t>
              </a:r>
              <a:r>
                <a:rPr lang="en-US" sz="3000" dirty="0" err="1">
                  <a:solidFill>
                    <a:schemeClr val="tx1"/>
                  </a:solidFill>
                </a:rPr>
                <a:t>này</a:t>
              </a:r>
              <a:r>
                <a:rPr lang="en-US" sz="3000" dirty="0">
                  <a:solidFill>
                    <a:schemeClr val="tx1"/>
                  </a:solidFill>
                </a:rPr>
                <a:t>?</a:t>
              </a:r>
            </a:p>
          </p:txBody>
        </p:sp>
        <p:pic>
          <p:nvPicPr>
            <p:cNvPr id="21" name="Picture 20" descr="Icon&#10;&#10;Description automatically generated">
              <a:extLst>
                <a:ext uri="{FF2B5EF4-FFF2-40B4-BE49-F238E27FC236}">
                  <a16:creationId xmlns:a16="http://schemas.microsoft.com/office/drawing/2014/main" id="{6D5979E0-D972-5802-DD18-4AACB33CA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8" y="1573302"/>
              <a:ext cx="544286" cy="544286"/>
            </a:xfrm>
            <a:prstGeom prst="rect">
              <a:avLst/>
            </a:prstGeom>
          </p:spPr>
        </p:pic>
      </p:grpSp>
    </p:spTree>
    <p:extLst>
      <p:ext uri="{BB962C8B-B14F-4D97-AF65-F5344CB8AC3E}">
        <p14:creationId xmlns:p14="http://schemas.microsoft.com/office/powerpoint/2010/main" val="2141947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3423757"/>
            <a:ext cx="2712225" cy="3434243"/>
          </a:xfrm>
          <a:prstGeom prst="rect">
            <a:avLst/>
          </a:prstGeom>
        </p:spPr>
      </p:pic>
      <p:grpSp>
        <p:nvGrpSpPr>
          <p:cNvPr id="10" name="Group 9">
            <a:extLst>
              <a:ext uri="{FF2B5EF4-FFF2-40B4-BE49-F238E27FC236}">
                <a16:creationId xmlns:a16="http://schemas.microsoft.com/office/drawing/2014/main" id="{0F5AE2B0-D818-9583-5BBA-A548582BD622}"/>
              </a:ext>
            </a:extLst>
          </p:cNvPr>
          <p:cNvGrpSpPr/>
          <p:nvPr/>
        </p:nvGrpSpPr>
        <p:grpSpPr>
          <a:xfrm>
            <a:off x="575611" y="284828"/>
            <a:ext cx="5422418" cy="1211463"/>
            <a:chOff x="543107" y="1573302"/>
            <a:chExt cx="7196789" cy="1211463"/>
          </a:xfrm>
        </p:grpSpPr>
        <p:sp>
          <p:nvSpPr>
            <p:cNvPr id="11" name="Rectangle: Rounded Corners 10">
              <a:extLst>
                <a:ext uri="{FF2B5EF4-FFF2-40B4-BE49-F238E27FC236}">
                  <a16:creationId xmlns:a16="http://schemas.microsoft.com/office/drawing/2014/main" id="{62E0D123-8D58-C849-DCE4-D6B2D22641BF}"/>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1. </a:t>
              </a:r>
              <a:r>
                <a:rPr lang="en-US" sz="3000" dirty="0" err="1">
                  <a:solidFill>
                    <a:schemeClr val="tx1"/>
                  </a:solidFill>
                </a:rPr>
                <a:t>Nhà</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có</a:t>
              </a:r>
              <a:r>
                <a:rPr lang="en-US" sz="3000" dirty="0">
                  <a:solidFill>
                    <a:schemeClr val="tx1"/>
                  </a:solidFill>
                </a:rPr>
                <a:t> </a:t>
              </a:r>
              <a:r>
                <a:rPr lang="en-US" sz="3000" dirty="0" err="1">
                  <a:solidFill>
                    <a:schemeClr val="tx1"/>
                  </a:solidFill>
                </a:rPr>
                <a:t>gì</a:t>
              </a:r>
              <a:r>
                <a:rPr lang="en-US" sz="3000" dirty="0">
                  <a:solidFill>
                    <a:schemeClr val="tx1"/>
                  </a:solidFill>
                </a:rPr>
                <a:t> </a:t>
              </a:r>
              <a:r>
                <a:rPr lang="en-US" sz="3000" dirty="0" err="1">
                  <a:solidFill>
                    <a:schemeClr val="tx1"/>
                  </a:solidFill>
                </a:rPr>
                <a:t>thú</a:t>
              </a:r>
              <a:r>
                <a:rPr lang="en-US" sz="3000" dirty="0">
                  <a:solidFill>
                    <a:schemeClr val="tx1"/>
                  </a:solidFill>
                </a:rPr>
                <a:t> </a:t>
              </a:r>
              <a:r>
                <a:rPr lang="en-US" sz="3000" dirty="0" err="1">
                  <a:solidFill>
                    <a:schemeClr val="tx1"/>
                  </a:solidFill>
                </a:rPr>
                <a:t>vị</a:t>
              </a:r>
              <a:r>
                <a:rPr lang="en-US" sz="3000" dirty="0">
                  <a:solidFill>
                    <a:schemeClr val="tx1"/>
                  </a:solidFill>
                </a:rPr>
                <a:t>?</a:t>
              </a:r>
            </a:p>
          </p:txBody>
        </p:sp>
        <p:pic>
          <p:nvPicPr>
            <p:cNvPr id="12" name="Picture 11" descr="Icon&#10;&#10;Description automatically generated">
              <a:extLst>
                <a:ext uri="{FF2B5EF4-FFF2-40B4-BE49-F238E27FC236}">
                  <a16:creationId xmlns:a16="http://schemas.microsoft.com/office/drawing/2014/main" id="{091F0F29-8B5E-8B8A-9970-5EE18F958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7" y="1573302"/>
              <a:ext cx="695262" cy="544286"/>
            </a:xfrm>
            <a:prstGeom prst="rect">
              <a:avLst/>
            </a:prstGeom>
          </p:spPr>
        </p:pic>
      </p:grpSp>
      <p:sp>
        <p:nvSpPr>
          <p:cNvPr id="4" name="Rectangle: Rounded Corners 3">
            <a:extLst>
              <a:ext uri="{FF2B5EF4-FFF2-40B4-BE49-F238E27FC236}">
                <a16:creationId xmlns:a16="http://schemas.microsoft.com/office/drawing/2014/main" id="{81E09C66-0CA8-E857-BF1A-BFB70C4704ED}"/>
              </a:ext>
            </a:extLst>
          </p:cNvPr>
          <p:cNvSpPr/>
          <p:nvPr/>
        </p:nvSpPr>
        <p:spPr>
          <a:xfrm>
            <a:off x="2757046" y="1865704"/>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
        <p:nvSpPr>
          <p:cNvPr id="6" name="Rectangle: Rounded Corners 5">
            <a:extLst>
              <a:ext uri="{FF2B5EF4-FFF2-40B4-BE49-F238E27FC236}">
                <a16:creationId xmlns:a16="http://schemas.microsoft.com/office/drawing/2014/main" id="{46CFBF1D-8F36-FF4F-343F-D51996BF21FC}"/>
              </a:ext>
            </a:extLst>
          </p:cNvPr>
          <p:cNvSpPr/>
          <p:nvPr/>
        </p:nvSpPr>
        <p:spPr>
          <a:xfrm>
            <a:off x="2757046" y="1865704"/>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highlight>
                  <a:srgbClr val="FFFF00"/>
                </a:highlight>
              </a:rPr>
              <a:t>Quanh</a:t>
            </a:r>
            <a:r>
              <a:rPr lang="en-US" sz="3200" dirty="0">
                <a:solidFill>
                  <a:schemeClr val="tx1"/>
                </a:solidFill>
                <a:highlight>
                  <a:srgbClr val="FFFF00"/>
                </a:highlight>
              </a:rPr>
              <a:t> </a:t>
            </a:r>
            <a:r>
              <a:rPr lang="en-US" sz="3200" dirty="0" err="1">
                <a:solidFill>
                  <a:schemeClr val="tx1"/>
                </a:solidFill>
                <a:highlight>
                  <a:srgbClr val="FFFF00"/>
                </a:highlight>
              </a:rPr>
              <a:t>nhà</a:t>
            </a:r>
            <a:r>
              <a:rPr lang="en-US" sz="3200" dirty="0">
                <a:solidFill>
                  <a:schemeClr val="tx1"/>
                </a:solidFill>
                <a:highlight>
                  <a:srgbClr val="FFFF00"/>
                </a:highlight>
              </a:rPr>
              <a:t> </a:t>
            </a:r>
            <a:r>
              <a:rPr lang="en-US" sz="3200" dirty="0" err="1">
                <a:solidFill>
                  <a:schemeClr val="tx1"/>
                </a:solidFill>
                <a:highlight>
                  <a:srgbClr val="FFFF00"/>
                </a:highlight>
              </a:rPr>
              <a:t>ông</a:t>
            </a:r>
            <a:r>
              <a:rPr lang="en-US" sz="3200" dirty="0">
                <a:solidFill>
                  <a:schemeClr val="tx1"/>
                </a:solidFill>
                <a:highlight>
                  <a:srgbClr val="FFFF00"/>
                </a:highlight>
              </a:rPr>
              <a:t> </a:t>
            </a:r>
            <a:r>
              <a:rPr lang="en-US" sz="3200" dirty="0" err="1">
                <a:solidFill>
                  <a:schemeClr val="tx1"/>
                </a:solidFill>
                <a:highlight>
                  <a:srgbClr val="FFFF00"/>
                </a:highlight>
              </a:rPr>
              <a:t>bà</a:t>
            </a:r>
            <a:r>
              <a:rPr lang="en-US" sz="3200" dirty="0">
                <a:solidFill>
                  <a:schemeClr val="tx1"/>
                </a:solidFill>
                <a:highlight>
                  <a:srgbClr val="FFFF00"/>
                </a:highlight>
              </a:rPr>
              <a:t> </a:t>
            </a:r>
            <a:r>
              <a:rPr lang="en-US" sz="3200" dirty="0" err="1">
                <a:solidFill>
                  <a:schemeClr val="tx1"/>
                </a:solidFill>
                <a:highlight>
                  <a:srgbClr val="FFFF00"/>
                </a:highlight>
              </a:rPr>
              <a:t>ngoại</a:t>
            </a:r>
            <a:r>
              <a:rPr lang="en-US" sz="3200" dirty="0">
                <a:solidFill>
                  <a:schemeClr val="tx1"/>
                </a:solidFill>
                <a:highlight>
                  <a:srgbClr val="FFFF00"/>
                </a:highlight>
              </a:rPr>
              <a:t> </a:t>
            </a:r>
            <a:r>
              <a:rPr lang="en-US" sz="3200" dirty="0" err="1">
                <a:solidFill>
                  <a:schemeClr val="tx1"/>
                </a:solidFill>
                <a:highlight>
                  <a:srgbClr val="FFFF00"/>
                </a:highlight>
              </a:rPr>
              <a:t>là</a:t>
            </a:r>
            <a:r>
              <a:rPr lang="en-US" sz="3200" dirty="0">
                <a:solidFill>
                  <a:schemeClr val="tx1"/>
                </a:solidFill>
                <a:highlight>
                  <a:srgbClr val="FFFF00"/>
                </a:highlight>
              </a:rPr>
              <a:t> </a:t>
            </a:r>
            <a:r>
              <a:rPr lang="en-US" sz="3200" dirty="0" err="1">
                <a:solidFill>
                  <a:schemeClr val="tx1"/>
                </a:solidFill>
                <a:highlight>
                  <a:srgbClr val="FFFF00"/>
                </a:highlight>
              </a:rPr>
              <a:t>vườn</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là</a:t>
            </a:r>
            <a:r>
              <a:rPr lang="en-US" sz="3200" dirty="0">
                <a:solidFill>
                  <a:schemeClr val="tx1"/>
                </a:solidFill>
                <a:highlight>
                  <a:srgbClr val="FFFF00"/>
                </a:highlight>
              </a:rPr>
              <a:t> </a:t>
            </a:r>
            <a:r>
              <a:rPr lang="en-US" sz="3200" dirty="0" err="1">
                <a:solidFill>
                  <a:schemeClr val="tx1"/>
                </a:solidFill>
                <a:highlight>
                  <a:srgbClr val="FFFF00"/>
                </a:highlight>
              </a:rPr>
              <a:t>những</a:t>
            </a:r>
            <a:r>
              <a:rPr lang="en-US" sz="3200" dirty="0">
                <a:solidFill>
                  <a:schemeClr val="tx1"/>
                </a:solidFill>
                <a:highlight>
                  <a:srgbClr val="FFFF00"/>
                </a:highlight>
              </a:rPr>
              <a:t> </a:t>
            </a:r>
            <a:r>
              <a:rPr lang="en-US" sz="3200" dirty="0" err="1">
                <a:solidFill>
                  <a:schemeClr val="tx1"/>
                </a:solidFill>
                <a:highlight>
                  <a:srgbClr val="FFFF00"/>
                </a:highlight>
              </a:rPr>
              <a:t>bờ</a:t>
            </a:r>
            <a:r>
              <a:rPr lang="en-US" sz="3200" dirty="0">
                <a:solidFill>
                  <a:schemeClr val="tx1"/>
                </a:solidFill>
                <a:highlight>
                  <a:srgbClr val="FFFF00"/>
                </a:highlight>
              </a:rPr>
              <a:t> </a:t>
            </a:r>
            <a:r>
              <a:rPr lang="en-US" sz="3200" dirty="0" err="1">
                <a:solidFill>
                  <a:schemeClr val="tx1"/>
                </a:solidFill>
                <a:highlight>
                  <a:srgbClr val="FFFF00"/>
                </a:highlight>
              </a:rPr>
              <a:t>đất</a:t>
            </a:r>
            <a:r>
              <a:rPr lang="en-US" sz="3200" dirty="0">
                <a:solidFill>
                  <a:schemeClr val="tx1"/>
                </a:solidFill>
                <a:highlight>
                  <a:srgbClr val="FFFF00"/>
                </a:highlight>
              </a:rPr>
              <a:t> </a:t>
            </a:r>
            <a:r>
              <a:rPr lang="en-US" sz="3200" dirty="0" err="1">
                <a:solidFill>
                  <a:schemeClr val="tx1"/>
                </a:solidFill>
                <a:highlight>
                  <a:srgbClr val="FFFF00"/>
                </a:highlight>
              </a:rPr>
              <a:t>trồng</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có</a:t>
            </a:r>
            <a:r>
              <a:rPr lang="en-US" sz="3200" dirty="0">
                <a:solidFill>
                  <a:schemeClr val="tx1"/>
                </a:solidFill>
                <a:highlight>
                  <a:srgbClr val="FFFF00"/>
                </a:highlight>
              </a:rPr>
              <a:t> </a:t>
            </a:r>
            <a:r>
              <a:rPr lang="en-US" sz="3200" dirty="0" err="1">
                <a:solidFill>
                  <a:schemeClr val="tx1"/>
                </a:solidFill>
                <a:highlight>
                  <a:srgbClr val="FFFF00"/>
                </a:highlight>
              </a:rPr>
              <a:t>mương</a:t>
            </a:r>
            <a:r>
              <a:rPr lang="en-US" sz="3200" dirty="0">
                <a:solidFill>
                  <a:schemeClr val="tx1"/>
                </a:solidFill>
                <a:highlight>
                  <a:srgbClr val="FFFF00"/>
                </a:highlight>
              </a:rPr>
              <a:t> </a:t>
            </a:r>
            <a:r>
              <a:rPr lang="en-US" sz="3200" dirty="0" err="1">
                <a:solidFill>
                  <a:schemeClr val="tx1"/>
                </a:solidFill>
                <a:highlight>
                  <a:srgbClr val="FFFF00"/>
                </a:highlight>
              </a:rPr>
              <a:t>nước</a:t>
            </a:r>
            <a:r>
              <a:rPr lang="en-US" sz="3200" dirty="0">
                <a:solidFill>
                  <a:schemeClr val="tx1"/>
                </a:solidFill>
                <a:highlight>
                  <a:srgbClr val="FFFF00"/>
                </a:highlight>
              </a:rPr>
              <a:t> </a:t>
            </a:r>
            <a:r>
              <a:rPr lang="en-US" sz="3200" dirty="0" err="1">
                <a:solidFill>
                  <a:schemeClr val="tx1"/>
                </a:solidFill>
                <a:highlight>
                  <a:srgbClr val="FFFF00"/>
                </a:highlight>
              </a:rPr>
              <a:t>hai</a:t>
            </a:r>
            <a:r>
              <a:rPr lang="en-US" sz="3200" dirty="0">
                <a:solidFill>
                  <a:schemeClr val="tx1"/>
                </a:solidFill>
                <a:highlight>
                  <a:srgbClr val="FFFF00"/>
                </a:highlight>
              </a:rPr>
              <a:t> </a:t>
            </a:r>
            <a:r>
              <a:rPr lang="en-US" sz="3200" dirty="0" err="1">
                <a:solidFill>
                  <a:schemeClr val="tx1"/>
                </a:solidFill>
                <a:highlight>
                  <a:srgbClr val="FFFF00"/>
                </a:highlight>
              </a:rPr>
              <a:t>bên</a:t>
            </a:r>
            <a:r>
              <a:rPr lang="en-US" sz="3200" dirty="0">
                <a:solidFill>
                  <a:schemeClr val="tx1"/>
                </a:solidFill>
                <a:highlight>
                  <a:srgbClr val="FFFF00"/>
                </a:highlight>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Tree>
    <p:extLst>
      <p:ext uri="{BB962C8B-B14F-4D97-AF65-F5344CB8AC3E}">
        <p14:creationId xmlns:p14="http://schemas.microsoft.com/office/powerpoint/2010/main" val="29512718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grpSp>
        <p:nvGrpSpPr>
          <p:cNvPr id="10" name="Group 9">
            <a:extLst>
              <a:ext uri="{FF2B5EF4-FFF2-40B4-BE49-F238E27FC236}">
                <a16:creationId xmlns:a16="http://schemas.microsoft.com/office/drawing/2014/main" id="{0F5AE2B0-D818-9583-5BBA-A548582BD622}"/>
              </a:ext>
            </a:extLst>
          </p:cNvPr>
          <p:cNvGrpSpPr/>
          <p:nvPr/>
        </p:nvGrpSpPr>
        <p:grpSpPr>
          <a:xfrm>
            <a:off x="575611" y="284828"/>
            <a:ext cx="5422418" cy="1211463"/>
            <a:chOff x="543107" y="1573302"/>
            <a:chExt cx="7196789" cy="1211463"/>
          </a:xfrm>
        </p:grpSpPr>
        <p:sp>
          <p:nvSpPr>
            <p:cNvPr id="11" name="Rectangle: Rounded Corners 10">
              <a:extLst>
                <a:ext uri="{FF2B5EF4-FFF2-40B4-BE49-F238E27FC236}">
                  <a16:creationId xmlns:a16="http://schemas.microsoft.com/office/drawing/2014/main" id="{62E0D123-8D58-C849-DCE4-D6B2D22641BF}"/>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1. </a:t>
              </a:r>
              <a:r>
                <a:rPr lang="en-US" sz="3000" dirty="0" err="1">
                  <a:solidFill>
                    <a:schemeClr val="tx1"/>
                  </a:solidFill>
                </a:rPr>
                <a:t>Nhà</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có</a:t>
              </a:r>
              <a:r>
                <a:rPr lang="en-US" sz="3000" dirty="0">
                  <a:solidFill>
                    <a:schemeClr val="tx1"/>
                  </a:solidFill>
                </a:rPr>
                <a:t> </a:t>
              </a:r>
              <a:r>
                <a:rPr lang="en-US" sz="3000" dirty="0" err="1">
                  <a:solidFill>
                    <a:schemeClr val="tx1"/>
                  </a:solidFill>
                </a:rPr>
                <a:t>gì</a:t>
              </a:r>
              <a:r>
                <a:rPr lang="en-US" sz="3000" dirty="0">
                  <a:solidFill>
                    <a:schemeClr val="tx1"/>
                  </a:solidFill>
                </a:rPr>
                <a:t> </a:t>
              </a:r>
              <a:r>
                <a:rPr lang="en-US" sz="3000" dirty="0" err="1">
                  <a:solidFill>
                    <a:schemeClr val="tx1"/>
                  </a:solidFill>
                </a:rPr>
                <a:t>thú</a:t>
              </a:r>
              <a:r>
                <a:rPr lang="en-US" sz="3000" dirty="0">
                  <a:solidFill>
                    <a:schemeClr val="tx1"/>
                  </a:solidFill>
                </a:rPr>
                <a:t> </a:t>
              </a:r>
              <a:r>
                <a:rPr lang="en-US" sz="3000" dirty="0" err="1">
                  <a:solidFill>
                    <a:schemeClr val="tx1"/>
                  </a:solidFill>
                </a:rPr>
                <a:t>vị</a:t>
              </a:r>
              <a:r>
                <a:rPr lang="en-US" sz="3000" dirty="0">
                  <a:solidFill>
                    <a:schemeClr val="tx1"/>
                  </a:solidFill>
                </a:rPr>
                <a:t>?</a:t>
              </a:r>
            </a:p>
          </p:txBody>
        </p:sp>
        <p:pic>
          <p:nvPicPr>
            <p:cNvPr id="12" name="Picture 11" descr="Icon&#10;&#10;Description automatically generated">
              <a:extLst>
                <a:ext uri="{FF2B5EF4-FFF2-40B4-BE49-F238E27FC236}">
                  <a16:creationId xmlns:a16="http://schemas.microsoft.com/office/drawing/2014/main" id="{091F0F29-8B5E-8B8A-9970-5EE18F958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7" y="1573302"/>
              <a:ext cx="695262" cy="544286"/>
            </a:xfrm>
            <a:prstGeom prst="rect">
              <a:avLst/>
            </a:prstGeom>
          </p:spPr>
        </p:pic>
      </p:grpSp>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0467" y="1948801"/>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1230086" y="1959429"/>
            <a:ext cx="5867400" cy="2612571"/>
          </a:xfrm>
          <a:custGeom>
            <a:avLst/>
            <a:gdLst>
              <a:gd name="connsiteX0" fmla="*/ 0 w 5867400"/>
              <a:gd name="connsiteY0" fmla="*/ 435437 h 2612571"/>
              <a:gd name="connsiteX1" fmla="*/ 435437 w 5867400"/>
              <a:gd name="connsiteY1" fmla="*/ 0 h 2612571"/>
              <a:gd name="connsiteX2" fmla="*/ 3422650 w 5867400"/>
              <a:gd name="connsiteY2" fmla="*/ 0 h 2612571"/>
              <a:gd name="connsiteX3" fmla="*/ 3422650 w 5867400"/>
              <a:gd name="connsiteY3" fmla="*/ 0 h 2612571"/>
              <a:gd name="connsiteX4" fmla="*/ 4889500 w 5867400"/>
              <a:gd name="connsiteY4" fmla="*/ 0 h 2612571"/>
              <a:gd name="connsiteX5" fmla="*/ 5431963 w 5867400"/>
              <a:gd name="connsiteY5" fmla="*/ 0 h 2612571"/>
              <a:gd name="connsiteX6" fmla="*/ 5867400 w 5867400"/>
              <a:gd name="connsiteY6" fmla="*/ 435437 h 2612571"/>
              <a:gd name="connsiteX7" fmla="*/ 5867400 w 5867400"/>
              <a:gd name="connsiteY7" fmla="*/ 1524000 h 2612571"/>
              <a:gd name="connsiteX8" fmla="*/ 6174500 w 5867400"/>
              <a:gd name="connsiteY8" fmla="*/ 2198923 h 2612571"/>
              <a:gd name="connsiteX9" fmla="*/ 5867400 w 5867400"/>
              <a:gd name="connsiteY9" fmla="*/ 2177143 h 2612571"/>
              <a:gd name="connsiteX10" fmla="*/ 5867400 w 5867400"/>
              <a:gd name="connsiteY10" fmla="*/ 2177134 h 2612571"/>
              <a:gd name="connsiteX11" fmla="*/ 5431963 w 5867400"/>
              <a:gd name="connsiteY11" fmla="*/ 2612571 h 2612571"/>
              <a:gd name="connsiteX12" fmla="*/ 4889500 w 5867400"/>
              <a:gd name="connsiteY12" fmla="*/ 2612571 h 2612571"/>
              <a:gd name="connsiteX13" fmla="*/ 3422650 w 5867400"/>
              <a:gd name="connsiteY13" fmla="*/ 2612571 h 2612571"/>
              <a:gd name="connsiteX14" fmla="*/ 3422650 w 5867400"/>
              <a:gd name="connsiteY14" fmla="*/ 2612571 h 2612571"/>
              <a:gd name="connsiteX15" fmla="*/ 435437 w 5867400"/>
              <a:gd name="connsiteY15" fmla="*/ 2612571 h 2612571"/>
              <a:gd name="connsiteX16" fmla="*/ 0 w 5867400"/>
              <a:gd name="connsiteY16" fmla="*/ 2177134 h 2612571"/>
              <a:gd name="connsiteX17" fmla="*/ 0 w 5867400"/>
              <a:gd name="connsiteY17" fmla="*/ 2177143 h 2612571"/>
              <a:gd name="connsiteX18" fmla="*/ 0 w 5867400"/>
              <a:gd name="connsiteY18" fmla="*/ 1524000 h 2612571"/>
              <a:gd name="connsiteX19" fmla="*/ 0 w 5867400"/>
              <a:gd name="connsiteY19" fmla="*/ 1524000 h 2612571"/>
              <a:gd name="connsiteX20" fmla="*/ 0 w 5867400"/>
              <a:gd name="connsiteY20" fmla="*/ 435437 h 261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400" h="2612571" fill="none" extrusionOk="0">
                <a:moveTo>
                  <a:pt x="0" y="435437"/>
                </a:moveTo>
                <a:cubicBezTo>
                  <a:pt x="9925" y="208084"/>
                  <a:pt x="172017" y="-30540"/>
                  <a:pt x="435437" y="0"/>
                </a:cubicBezTo>
                <a:cubicBezTo>
                  <a:pt x="1264596" y="14825"/>
                  <a:pt x="2678794" y="96501"/>
                  <a:pt x="3422650" y="0"/>
                </a:cubicBezTo>
                <a:lnTo>
                  <a:pt x="3422650" y="0"/>
                </a:lnTo>
                <a:cubicBezTo>
                  <a:pt x="3866890" y="34645"/>
                  <a:pt x="4364589" y="14168"/>
                  <a:pt x="4889500" y="0"/>
                </a:cubicBezTo>
                <a:cubicBezTo>
                  <a:pt x="5014533" y="-30373"/>
                  <a:pt x="5223339" y="31672"/>
                  <a:pt x="5431963" y="0"/>
                </a:cubicBezTo>
                <a:cubicBezTo>
                  <a:pt x="5704939" y="13891"/>
                  <a:pt x="5881057" y="191520"/>
                  <a:pt x="5867400" y="435437"/>
                </a:cubicBezTo>
                <a:cubicBezTo>
                  <a:pt x="5796441" y="783275"/>
                  <a:pt x="5795505" y="1053434"/>
                  <a:pt x="5867400" y="1524000"/>
                </a:cubicBezTo>
                <a:cubicBezTo>
                  <a:pt x="6069607" y="1833655"/>
                  <a:pt x="6027170" y="1960519"/>
                  <a:pt x="6174500" y="2198923"/>
                </a:cubicBezTo>
                <a:cubicBezTo>
                  <a:pt x="6138507" y="2168735"/>
                  <a:pt x="5963859" y="2197364"/>
                  <a:pt x="5867400" y="2177143"/>
                </a:cubicBezTo>
                <a:lnTo>
                  <a:pt x="5867400" y="2177134"/>
                </a:lnTo>
                <a:cubicBezTo>
                  <a:pt x="5847496" y="2407781"/>
                  <a:pt x="5661265" y="2591921"/>
                  <a:pt x="5431963" y="2612571"/>
                </a:cubicBezTo>
                <a:cubicBezTo>
                  <a:pt x="5206134" y="2632683"/>
                  <a:pt x="4955628" y="2566800"/>
                  <a:pt x="4889500" y="2612571"/>
                </a:cubicBezTo>
                <a:cubicBezTo>
                  <a:pt x="4338526" y="2687310"/>
                  <a:pt x="3961284" y="2511283"/>
                  <a:pt x="3422650" y="2612571"/>
                </a:cubicBezTo>
                <a:lnTo>
                  <a:pt x="3422650" y="2612571"/>
                </a:lnTo>
                <a:cubicBezTo>
                  <a:pt x="2441234" y="2720290"/>
                  <a:pt x="1723302" y="2644372"/>
                  <a:pt x="435437" y="2612571"/>
                </a:cubicBezTo>
                <a:cubicBezTo>
                  <a:pt x="205707" y="2617760"/>
                  <a:pt x="-788" y="2427500"/>
                  <a:pt x="0" y="2177134"/>
                </a:cubicBezTo>
                <a:lnTo>
                  <a:pt x="0" y="2177143"/>
                </a:lnTo>
                <a:cubicBezTo>
                  <a:pt x="22565" y="1910807"/>
                  <a:pt x="30266" y="1762521"/>
                  <a:pt x="0" y="1524000"/>
                </a:cubicBezTo>
                <a:lnTo>
                  <a:pt x="0" y="1524000"/>
                </a:lnTo>
                <a:cubicBezTo>
                  <a:pt x="-16705" y="1352835"/>
                  <a:pt x="-39612" y="597113"/>
                  <a:pt x="0" y="435437"/>
                </a:cubicBezTo>
                <a:close/>
              </a:path>
              <a:path w="5867400" h="2612571" stroke="0" extrusionOk="0">
                <a:moveTo>
                  <a:pt x="0" y="435437"/>
                </a:moveTo>
                <a:cubicBezTo>
                  <a:pt x="-22407" y="153816"/>
                  <a:pt x="165510" y="-1458"/>
                  <a:pt x="435437" y="0"/>
                </a:cubicBezTo>
                <a:cubicBezTo>
                  <a:pt x="1201657" y="-148278"/>
                  <a:pt x="2632337" y="-88127"/>
                  <a:pt x="3422650" y="0"/>
                </a:cubicBezTo>
                <a:lnTo>
                  <a:pt x="3422650" y="0"/>
                </a:lnTo>
                <a:cubicBezTo>
                  <a:pt x="3788316" y="-124487"/>
                  <a:pt x="4728605" y="130944"/>
                  <a:pt x="4889500" y="0"/>
                </a:cubicBezTo>
                <a:cubicBezTo>
                  <a:pt x="5117747" y="-43303"/>
                  <a:pt x="5347094" y="-7034"/>
                  <a:pt x="5431963" y="0"/>
                </a:cubicBezTo>
                <a:cubicBezTo>
                  <a:pt x="5649562" y="-11190"/>
                  <a:pt x="5887195" y="211987"/>
                  <a:pt x="5867400" y="435437"/>
                </a:cubicBezTo>
                <a:cubicBezTo>
                  <a:pt x="5838260" y="643519"/>
                  <a:pt x="5861884" y="1386080"/>
                  <a:pt x="5867400" y="1524000"/>
                </a:cubicBezTo>
                <a:cubicBezTo>
                  <a:pt x="5936669" y="1665839"/>
                  <a:pt x="6011856" y="1963915"/>
                  <a:pt x="6174500" y="2198923"/>
                </a:cubicBezTo>
                <a:cubicBezTo>
                  <a:pt x="6118659" y="2204796"/>
                  <a:pt x="5968272" y="2178295"/>
                  <a:pt x="5867400" y="2177143"/>
                </a:cubicBezTo>
                <a:lnTo>
                  <a:pt x="5867400" y="2177134"/>
                </a:lnTo>
                <a:cubicBezTo>
                  <a:pt x="5855949" y="2427568"/>
                  <a:pt x="5650935" y="2610462"/>
                  <a:pt x="5431963" y="2612571"/>
                </a:cubicBezTo>
                <a:cubicBezTo>
                  <a:pt x="5340800" y="2595157"/>
                  <a:pt x="5086988" y="2585286"/>
                  <a:pt x="4889500" y="2612571"/>
                </a:cubicBezTo>
                <a:cubicBezTo>
                  <a:pt x="4285542" y="2543187"/>
                  <a:pt x="3919653" y="2726632"/>
                  <a:pt x="3422650" y="2612571"/>
                </a:cubicBezTo>
                <a:lnTo>
                  <a:pt x="3422650" y="2612571"/>
                </a:lnTo>
                <a:cubicBezTo>
                  <a:pt x="3007967" y="2675859"/>
                  <a:pt x="1316155" y="2746892"/>
                  <a:pt x="435437" y="2612571"/>
                </a:cubicBezTo>
                <a:cubicBezTo>
                  <a:pt x="204649" y="2635934"/>
                  <a:pt x="-7286" y="2400269"/>
                  <a:pt x="0" y="2177134"/>
                </a:cubicBezTo>
                <a:lnTo>
                  <a:pt x="0" y="2177143"/>
                </a:lnTo>
                <a:cubicBezTo>
                  <a:pt x="-11868" y="1884591"/>
                  <a:pt x="-45749" y="1659829"/>
                  <a:pt x="0" y="1524000"/>
                </a:cubicBezTo>
                <a:lnTo>
                  <a:pt x="0" y="1524000"/>
                </a:lnTo>
                <a:cubicBezTo>
                  <a:pt x="83094" y="1227736"/>
                  <a:pt x="-75317" y="770814"/>
                  <a:pt x="0" y="435437"/>
                </a:cubicBez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55234"/>
                      <a:gd name="adj2" fmla="val 3416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libri" panose="020F0502020204030204" pitchFamily="34" charset="0"/>
                <a:cs typeface="Calibri" panose="020F0502020204030204" pitchFamily="34" charset="0"/>
              </a:rPr>
              <a:t>Quanh nhà ông bà ngoại là vườn dừa, là những bờ đất trồng dừa có mương nước hai bên.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353111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3423757"/>
            <a:ext cx="2712225" cy="3434243"/>
          </a:xfrm>
          <a:prstGeom prst="rect">
            <a:avLst/>
          </a:prstGeom>
        </p:spPr>
      </p:pic>
      <p:sp>
        <p:nvSpPr>
          <p:cNvPr id="4" name="Rectangle: Rounded Corners 3">
            <a:extLst>
              <a:ext uri="{FF2B5EF4-FFF2-40B4-BE49-F238E27FC236}">
                <a16:creationId xmlns:a16="http://schemas.microsoft.com/office/drawing/2014/main" id="{81E09C66-0CA8-E857-BF1A-BFB70C4704ED}"/>
              </a:ext>
            </a:extLst>
          </p:cNvPr>
          <p:cNvSpPr/>
          <p:nvPr/>
        </p:nvSpPr>
        <p:spPr>
          <a:xfrm>
            <a:off x="2757046" y="1865704"/>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
        <p:nvSpPr>
          <p:cNvPr id="6" name="Rectangle: Rounded Corners 5">
            <a:extLst>
              <a:ext uri="{FF2B5EF4-FFF2-40B4-BE49-F238E27FC236}">
                <a16:creationId xmlns:a16="http://schemas.microsoft.com/office/drawing/2014/main" id="{46CFBF1D-8F36-FF4F-343F-D51996BF21FC}"/>
              </a:ext>
            </a:extLst>
          </p:cNvPr>
          <p:cNvSpPr/>
          <p:nvPr/>
        </p:nvSpPr>
        <p:spPr>
          <a:xfrm>
            <a:off x="2757046" y="1865704"/>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highlight>
                  <a:srgbClr val="FFFF00"/>
                </a:highlight>
              </a:rPr>
              <a:t>Vườn</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rất</a:t>
            </a:r>
            <a:r>
              <a:rPr lang="en-US" sz="3200" dirty="0">
                <a:solidFill>
                  <a:schemeClr val="tx1"/>
                </a:solidFill>
                <a:highlight>
                  <a:srgbClr val="FFFF00"/>
                </a:highlight>
              </a:rPr>
              <a:t> </a:t>
            </a:r>
            <a:r>
              <a:rPr lang="en-US" sz="3200" dirty="0" err="1">
                <a:solidFill>
                  <a:schemeClr val="tx1"/>
                </a:solidFill>
                <a:highlight>
                  <a:srgbClr val="FFFF00"/>
                </a:highlight>
              </a:rPr>
              <a:t>mát</a:t>
            </a:r>
            <a:r>
              <a:rPr lang="en-US" sz="3200" dirty="0">
                <a:solidFill>
                  <a:schemeClr val="tx1"/>
                </a:solidFill>
                <a:highlight>
                  <a:srgbClr val="FFFF00"/>
                </a:highlight>
              </a:rPr>
              <a:t> </a:t>
            </a:r>
            <a:r>
              <a:rPr lang="en-US" sz="3200" dirty="0" err="1">
                <a:solidFill>
                  <a:schemeClr val="tx1"/>
                </a:solidFill>
                <a:highlight>
                  <a:srgbClr val="FFFF00"/>
                </a:highlight>
              </a:rPr>
              <a:t>vì</a:t>
            </a:r>
            <a:r>
              <a:rPr lang="en-US" sz="3200" dirty="0">
                <a:solidFill>
                  <a:schemeClr val="tx1"/>
                </a:solidFill>
                <a:highlight>
                  <a:srgbClr val="FFFF00"/>
                </a:highlight>
              </a:rPr>
              <a:t> </a:t>
            </a:r>
            <a:r>
              <a:rPr lang="en-US" sz="3200" dirty="0" err="1">
                <a:solidFill>
                  <a:schemeClr val="tx1"/>
                </a:solidFill>
                <a:highlight>
                  <a:srgbClr val="FFFF00"/>
                </a:highlight>
              </a:rPr>
              <a:t>tàu</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che</a:t>
            </a:r>
            <a:r>
              <a:rPr lang="en-US" sz="3200" dirty="0">
                <a:solidFill>
                  <a:schemeClr val="tx1"/>
                </a:solidFill>
                <a:highlight>
                  <a:srgbClr val="FFFF00"/>
                </a:highlight>
              </a:rPr>
              <a:t> </a:t>
            </a:r>
            <a:r>
              <a:rPr lang="en-US" sz="3200" dirty="0" err="1">
                <a:solidFill>
                  <a:schemeClr val="tx1"/>
                </a:solidFill>
                <a:highlight>
                  <a:srgbClr val="FFFF00"/>
                </a:highlight>
              </a:rPr>
              <a:t>hết</a:t>
            </a:r>
            <a:r>
              <a:rPr lang="en-US" sz="3200" dirty="0">
                <a:solidFill>
                  <a:schemeClr val="tx1"/>
                </a:solidFill>
                <a:highlight>
                  <a:srgbClr val="FFFF00"/>
                </a:highlight>
              </a:rPr>
              <a:t> </a:t>
            </a:r>
            <a:r>
              <a:rPr lang="en-US" sz="3200" dirty="0" err="1">
                <a:solidFill>
                  <a:schemeClr val="tx1"/>
                </a:solidFill>
                <a:highlight>
                  <a:srgbClr val="FFFF00"/>
                </a:highlight>
              </a:rPr>
              <a:t>nắng</a:t>
            </a:r>
            <a:r>
              <a:rPr lang="en-US" sz="3200" dirty="0">
                <a:solidFill>
                  <a:schemeClr val="tx1"/>
                </a:solidFill>
                <a:highlight>
                  <a:srgbClr val="FFFF00"/>
                </a:highlight>
              </a:rPr>
              <a:t>, </a:t>
            </a:r>
            <a:r>
              <a:rPr lang="en-US" sz="3200" dirty="0" err="1">
                <a:solidFill>
                  <a:schemeClr val="tx1"/>
                </a:solidFill>
                <a:highlight>
                  <a:srgbClr val="FFFF00"/>
                </a:highlight>
              </a:rPr>
              <a:t>vì</a:t>
            </a:r>
            <a:r>
              <a:rPr lang="en-US" sz="3200" dirty="0">
                <a:solidFill>
                  <a:schemeClr val="tx1"/>
                </a:solidFill>
                <a:highlight>
                  <a:srgbClr val="FFFF00"/>
                </a:highlight>
              </a:rPr>
              <a:t> </a:t>
            </a:r>
            <a:r>
              <a:rPr lang="en-US" sz="3200" dirty="0" err="1">
                <a:solidFill>
                  <a:schemeClr val="tx1"/>
                </a:solidFill>
                <a:highlight>
                  <a:srgbClr val="FFFF00"/>
                </a:highlight>
              </a:rPr>
              <a:t>có</a:t>
            </a:r>
            <a:r>
              <a:rPr lang="en-US" sz="3200" dirty="0">
                <a:solidFill>
                  <a:schemeClr val="tx1"/>
                </a:solidFill>
                <a:highlight>
                  <a:srgbClr val="FFFF00"/>
                </a:highlight>
              </a:rPr>
              <a:t> </a:t>
            </a:r>
            <a:r>
              <a:rPr lang="en-US" sz="3200" dirty="0" err="1">
                <a:solidFill>
                  <a:schemeClr val="tx1"/>
                </a:solidFill>
                <a:highlight>
                  <a:srgbClr val="FFFF00"/>
                </a:highlight>
              </a:rPr>
              <a:t>giá</a:t>
            </a:r>
            <a:r>
              <a:rPr lang="en-US" sz="3200" dirty="0">
                <a:solidFill>
                  <a:schemeClr val="tx1"/>
                </a:solidFill>
                <a:highlight>
                  <a:srgbClr val="FFFF00"/>
                </a:highlight>
              </a:rPr>
              <a:t> </a:t>
            </a:r>
            <a:r>
              <a:rPr lang="en-US" sz="3200" dirty="0" err="1">
                <a:solidFill>
                  <a:schemeClr val="tx1"/>
                </a:solidFill>
                <a:highlight>
                  <a:srgbClr val="FFFF00"/>
                </a:highlight>
              </a:rPr>
              <a:t>thổi</a:t>
            </a:r>
            <a:r>
              <a:rPr lang="en-US" sz="3200" dirty="0">
                <a:solidFill>
                  <a:schemeClr val="tx1"/>
                </a:solidFill>
                <a:highlight>
                  <a:srgbClr val="FFFF00"/>
                </a:highlight>
              </a:rPr>
              <a:t> </a:t>
            </a:r>
            <a:r>
              <a:rPr lang="en-US" sz="3200" dirty="0" err="1">
                <a:solidFill>
                  <a:schemeClr val="tx1"/>
                </a:solidFill>
                <a:highlight>
                  <a:srgbClr val="FFFF00"/>
                </a:highlight>
              </a:rPr>
              <a:t>vào</a:t>
            </a:r>
            <a:r>
              <a:rPr lang="en-US" sz="3200" dirty="0">
                <a:solidFill>
                  <a:schemeClr val="tx1"/>
                </a:solidFill>
                <a:highlight>
                  <a:srgbClr val="FFFF00"/>
                </a:highlight>
              </a:rPr>
              <a:t>. </a:t>
            </a:r>
            <a:r>
              <a:rPr lang="en-US" sz="3200" dirty="0" err="1">
                <a:solidFill>
                  <a:schemeClr val="tx1"/>
                </a:solidFill>
                <a:highlight>
                  <a:srgbClr val="FFFF00"/>
                </a:highlight>
              </a:rPr>
              <a:t>Và</a:t>
            </a:r>
            <a:r>
              <a:rPr lang="en-US" sz="3200" dirty="0">
                <a:solidFill>
                  <a:schemeClr val="tx1"/>
                </a:solidFill>
                <a:highlight>
                  <a:srgbClr val="FFFF00"/>
                </a:highlight>
              </a:rPr>
              <a:t> </a:t>
            </a:r>
            <a:r>
              <a:rPr lang="en-US" sz="3200" dirty="0" err="1">
                <a:solidFill>
                  <a:schemeClr val="tx1"/>
                </a:solidFill>
                <a:highlight>
                  <a:srgbClr val="FFFF00"/>
                </a:highlight>
              </a:rPr>
              <a:t>mát</a:t>
            </a:r>
            <a:r>
              <a:rPr lang="en-US" sz="3200" dirty="0">
                <a:solidFill>
                  <a:schemeClr val="tx1"/>
                </a:solidFill>
                <a:highlight>
                  <a:srgbClr val="FFFF00"/>
                </a:highlight>
              </a:rPr>
              <a:t> </a:t>
            </a:r>
            <a:r>
              <a:rPr lang="en-US" sz="3200" dirty="0" err="1">
                <a:solidFill>
                  <a:schemeClr val="tx1"/>
                </a:solidFill>
                <a:highlight>
                  <a:srgbClr val="FFFF00"/>
                </a:highlight>
              </a:rPr>
              <a:t>vì</a:t>
            </a:r>
            <a:r>
              <a:rPr lang="en-US" sz="3200" dirty="0">
                <a:solidFill>
                  <a:schemeClr val="tx1"/>
                </a:solidFill>
                <a:highlight>
                  <a:srgbClr val="FFFF00"/>
                </a:highlight>
              </a:rPr>
              <a:t> </a:t>
            </a:r>
            <a:r>
              <a:rPr lang="en-US" sz="3200" dirty="0" err="1">
                <a:solidFill>
                  <a:schemeClr val="tx1"/>
                </a:solidFill>
                <a:highlight>
                  <a:srgbClr val="FFFF00"/>
                </a:highlight>
              </a:rPr>
              <a:t>có</a:t>
            </a:r>
            <a:r>
              <a:rPr lang="en-US" sz="3200" dirty="0">
                <a:solidFill>
                  <a:schemeClr val="tx1"/>
                </a:solidFill>
                <a:highlight>
                  <a:srgbClr val="FFFF00"/>
                </a:highlight>
              </a:rPr>
              <a:t> </a:t>
            </a:r>
            <a:r>
              <a:rPr lang="en-US" sz="3200" dirty="0" err="1">
                <a:solidFill>
                  <a:schemeClr val="tx1"/>
                </a:solidFill>
                <a:highlight>
                  <a:srgbClr val="FFFF00"/>
                </a:highlight>
              </a:rPr>
              <a:t>những</a:t>
            </a:r>
            <a:r>
              <a:rPr lang="en-US" sz="3200" dirty="0">
                <a:solidFill>
                  <a:schemeClr val="tx1"/>
                </a:solidFill>
                <a:highlight>
                  <a:srgbClr val="FFFF00"/>
                </a:highlight>
              </a:rPr>
              <a:t> </a:t>
            </a:r>
            <a:r>
              <a:rPr lang="en-US" sz="3200" dirty="0" err="1">
                <a:solidFill>
                  <a:schemeClr val="tx1"/>
                </a:solidFill>
                <a:highlight>
                  <a:srgbClr val="FFFF00"/>
                </a:highlight>
              </a:rPr>
              <a:t>trái</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cho</a:t>
            </a:r>
            <a:r>
              <a:rPr lang="en-US" sz="3200" dirty="0">
                <a:solidFill>
                  <a:schemeClr val="tx1"/>
                </a:solidFill>
                <a:highlight>
                  <a:srgbClr val="FFFF00"/>
                </a:highlight>
              </a:rPr>
              <a:t> </a:t>
            </a:r>
            <a:r>
              <a:rPr lang="en-US" sz="3200" dirty="0" err="1">
                <a:solidFill>
                  <a:schemeClr val="tx1"/>
                </a:solidFill>
                <a:highlight>
                  <a:srgbClr val="FFFF00"/>
                </a:highlight>
              </a:rPr>
              <a:t>nước</a:t>
            </a:r>
            <a:r>
              <a:rPr lang="en-US" sz="3200" dirty="0">
                <a:solidFill>
                  <a:schemeClr val="tx1"/>
                </a:solidFill>
                <a:highlight>
                  <a:srgbClr val="FFFF00"/>
                </a:highlight>
              </a:rPr>
              <a:t> </a:t>
            </a:r>
            <a:r>
              <a:rPr lang="en-US" sz="3200" dirty="0" err="1">
                <a:solidFill>
                  <a:schemeClr val="tx1"/>
                </a:solidFill>
                <a:highlight>
                  <a:srgbClr val="FFFF00"/>
                </a:highlight>
              </a:rPr>
              <a:t>rất</a:t>
            </a:r>
            <a:r>
              <a:rPr lang="en-US" sz="3200" dirty="0">
                <a:solidFill>
                  <a:schemeClr val="tx1"/>
                </a:solidFill>
                <a:highlight>
                  <a:srgbClr val="FFFF00"/>
                </a:highlight>
              </a:rPr>
              <a:t> </a:t>
            </a:r>
            <a:r>
              <a:rPr lang="en-US" sz="3200" dirty="0" err="1">
                <a:solidFill>
                  <a:schemeClr val="tx1"/>
                </a:solidFill>
                <a:highlight>
                  <a:srgbClr val="FFFF00"/>
                </a:highlight>
              </a:rPr>
              <a:t>trong</a:t>
            </a:r>
            <a:r>
              <a:rPr lang="en-US" sz="3200" dirty="0">
                <a:solidFill>
                  <a:schemeClr val="tx1"/>
                </a:solidFill>
                <a:highlight>
                  <a:srgbClr val="FFFF00"/>
                </a:highlight>
              </a:rPr>
              <a:t>, </a:t>
            </a:r>
            <a:r>
              <a:rPr lang="en-US" sz="3200" dirty="0" err="1">
                <a:solidFill>
                  <a:schemeClr val="tx1"/>
                </a:solidFill>
                <a:highlight>
                  <a:srgbClr val="FFFF00"/>
                </a:highlight>
              </a:rPr>
              <a:t>cho</a:t>
            </a:r>
            <a:r>
              <a:rPr lang="en-US" sz="3200" dirty="0">
                <a:solidFill>
                  <a:schemeClr val="tx1"/>
                </a:solidFill>
                <a:highlight>
                  <a:srgbClr val="FFFF00"/>
                </a:highlight>
              </a:rPr>
              <a:t> </a:t>
            </a:r>
            <a:r>
              <a:rPr lang="en-US" sz="3200" dirty="0" err="1">
                <a:solidFill>
                  <a:schemeClr val="tx1"/>
                </a:solidFill>
                <a:highlight>
                  <a:srgbClr val="FFFF00"/>
                </a:highlight>
              </a:rPr>
              <a:t>cái</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mỏng</a:t>
            </a:r>
            <a:r>
              <a:rPr lang="en-US" sz="3200" dirty="0">
                <a:solidFill>
                  <a:schemeClr val="tx1"/>
                </a:solidFill>
                <a:highlight>
                  <a:srgbClr val="FFFF00"/>
                </a:highlight>
              </a:rPr>
              <a:t> </a:t>
            </a:r>
            <a:r>
              <a:rPr lang="en-US" sz="3200" dirty="0" err="1">
                <a:solidFill>
                  <a:schemeClr val="tx1"/>
                </a:solidFill>
                <a:highlight>
                  <a:srgbClr val="FFFF00"/>
                </a:highlight>
              </a:rPr>
              <a:t>mỏng</a:t>
            </a:r>
            <a:r>
              <a:rPr lang="en-US" sz="3200" dirty="0">
                <a:solidFill>
                  <a:schemeClr val="tx1"/>
                </a:solidFill>
                <a:highlight>
                  <a:srgbClr val="FFFF00"/>
                </a:highlight>
              </a:rPr>
              <a:t> </a:t>
            </a:r>
            <a:r>
              <a:rPr lang="en-US" sz="3200" dirty="0" err="1">
                <a:solidFill>
                  <a:schemeClr val="tx1"/>
                </a:solidFill>
                <a:highlight>
                  <a:srgbClr val="FFFF00"/>
                </a:highlight>
              </a:rPr>
              <a:t>mềm</a:t>
            </a:r>
            <a:r>
              <a:rPr lang="en-US" sz="3200" dirty="0">
                <a:solidFill>
                  <a:schemeClr val="tx1"/>
                </a:solidFill>
                <a:highlight>
                  <a:srgbClr val="FFFF00"/>
                </a:highlight>
              </a:rPr>
              <a:t> </a:t>
            </a:r>
            <a:r>
              <a:rPr lang="en-US" sz="3200" dirty="0" err="1">
                <a:solidFill>
                  <a:schemeClr val="tx1"/>
                </a:solidFill>
                <a:highlight>
                  <a:srgbClr val="FFFF00"/>
                </a:highlight>
              </a:rPr>
              <a:t>mềm</a:t>
            </a:r>
            <a:r>
              <a:rPr lang="en-US" sz="3200" dirty="0">
                <a:solidFill>
                  <a:schemeClr val="tx1"/>
                </a:solidFill>
                <a:highlight>
                  <a:srgbClr val="FFFF00"/>
                </a:highlight>
              </a:rPr>
              <a:t> </a:t>
            </a:r>
            <a:r>
              <a:rPr lang="en-US" sz="3200" dirty="0" err="1">
                <a:solidFill>
                  <a:schemeClr val="tx1"/>
                </a:solidFill>
                <a:highlight>
                  <a:srgbClr val="FFFF00"/>
                </a:highlight>
              </a:rPr>
              <a:t>vừa</a:t>
            </a:r>
            <a:r>
              <a:rPr lang="en-US" sz="3200" dirty="0">
                <a:solidFill>
                  <a:schemeClr val="tx1"/>
                </a:solidFill>
                <a:highlight>
                  <a:srgbClr val="FFFF00"/>
                </a:highlight>
              </a:rPr>
              <a:t> </a:t>
            </a:r>
            <a:r>
              <a:rPr lang="en-US" sz="3200" dirty="0" err="1">
                <a:solidFill>
                  <a:schemeClr val="tx1"/>
                </a:solidFill>
                <a:highlight>
                  <a:srgbClr val="FFFF00"/>
                </a:highlight>
              </a:rPr>
              <a:t>đưa</a:t>
            </a:r>
            <a:r>
              <a:rPr lang="en-US" sz="3200" dirty="0">
                <a:solidFill>
                  <a:schemeClr val="tx1"/>
                </a:solidFill>
                <a:highlight>
                  <a:srgbClr val="FFFF00"/>
                </a:highlight>
              </a:rPr>
              <a:t> </a:t>
            </a:r>
            <a:r>
              <a:rPr lang="en-US" sz="3200" dirty="0" err="1">
                <a:solidFill>
                  <a:schemeClr val="tx1"/>
                </a:solidFill>
                <a:highlight>
                  <a:srgbClr val="FFFF00"/>
                </a:highlight>
              </a:rPr>
              <a:t>vào</a:t>
            </a:r>
            <a:r>
              <a:rPr lang="en-US" sz="3200" dirty="0">
                <a:solidFill>
                  <a:schemeClr val="tx1"/>
                </a:solidFill>
                <a:highlight>
                  <a:srgbClr val="FFFF00"/>
                </a:highlight>
              </a:rPr>
              <a:t> </a:t>
            </a:r>
            <a:r>
              <a:rPr lang="en-US" sz="3200" dirty="0" err="1">
                <a:solidFill>
                  <a:schemeClr val="tx1"/>
                </a:solidFill>
                <a:highlight>
                  <a:srgbClr val="FFFF00"/>
                </a:highlight>
              </a:rPr>
              <a:t>miệng</a:t>
            </a:r>
            <a:r>
              <a:rPr lang="en-US" sz="3200" dirty="0">
                <a:solidFill>
                  <a:schemeClr val="tx1"/>
                </a:solidFill>
                <a:highlight>
                  <a:srgbClr val="FFFF00"/>
                </a:highlight>
              </a:rPr>
              <a:t> </a:t>
            </a:r>
            <a:r>
              <a:rPr lang="en-US" sz="3200" dirty="0" err="1">
                <a:solidFill>
                  <a:schemeClr val="tx1"/>
                </a:solidFill>
                <a:highlight>
                  <a:srgbClr val="FFFF00"/>
                </a:highlight>
              </a:rPr>
              <a:t>đã</a:t>
            </a:r>
            <a:r>
              <a:rPr lang="en-US" sz="3200" dirty="0">
                <a:solidFill>
                  <a:schemeClr val="tx1"/>
                </a:solidFill>
                <a:highlight>
                  <a:srgbClr val="FFFF00"/>
                </a:highlight>
              </a:rPr>
              <a:t> </a:t>
            </a:r>
            <a:r>
              <a:rPr lang="en-US" sz="3200" dirty="0" err="1">
                <a:solidFill>
                  <a:schemeClr val="tx1"/>
                </a:solidFill>
                <a:highlight>
                  <a:srgbClr val="FFFF00"/>
                </a:highlight>
              </a:rPr>
              <a:t>muốn</a:t>
            </a:r>
            <a:r>
              <a:rPr lang="en-US" sz="3200" dirty="0">
                <a:solidFill>
                  <a:schemeClr val="tx1"/>
                </a:solidFill>
                <a:highlight>
                  <a:srgbClr val="FFFF00"/>
                </a:highlight>
              </a:rPr>
              <a:t> tan </a:t>
            </a:r>
            <a:r>
              <a:rPr lang="en-US" sz="3200" dirty="0" err="1">
                <a:solidFill>
                  <a:schemeClr val="tx1"/>
                </a:solidFill>
                <a:highlight>
                  <a:srgbClr val="FFFF00"/>
                </a:highlight>
              </a:rPr>
              <a:t>ra</a:t>
            </a:r>
            <a:r>
              <a:rPr lang="en-US" sz="3200" dirty="0">
                <a:solidFill>
                  <a:schemeClr val="tx1"/>
                </a:solidFill>
                <a:highlight>
                  <a:srgbClr val="FFFF00"/>
                </a:highlight>
              </a:rPr>
              <a:t> </a:t>
            </a:r>
            <a:r>
              <a:rPr lang="en-US" sz="3200" dirty="0" err="1">
                <a:solidFill>
                  <a:schemeClr val="tx1"/>
                </a:solidFill>
                <a:highlight>
                  <a:srgbClr val="FFFF00"/>
                </a:highlight>
              </a:rPr>
              <a:t>mát</a:t>
            </a:r>
            <a:r>
              <a:rPr lang="en-US" sz="3200" dirty="0">
                <a:solidFill>
                  <a:schemeClr val="tx1"/>
                </a:solidFill>
                <a:highlight>
                  <a:srgbClr val="FFFF00"/>
                </a:highlight>
              </a:rPr>
              <a:t> </a:t>
            </a:r>
            <a:r>
              <a:rPr lang="en-US" sz="3200" dirty="0" err="1">
                <a:solidFill>
                  <a:schemeClr val="tx1"/>
                </a:solidFill>
                <a:highlight>
                  <a:srgbClr val="FFFF00"/>
                </a:highlight>
              </a:rPr>
              <a:t>rượi</a:t>
            </a:r>
            <a:r>
              <a:rPr lang="en-US" sz="3200" dirty="0">
                <a:solidFill>
                  <a:schemeClr val="tx1"/>
                </a:solidFill>
                <a:highlight>
                  <a:srgbClr val="FFFF00"/>
                </a:highlight>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grpSp>
        <p:nvGrpSpPr>
          <p:cNvPr id="5" name="Group 4">
            <a:extLst>
              <a:ext uri="{FF2B5EF4-FFF2-40B4-BE49-F238E27FC236}">
                <a16:creationId xmlns:a16="http://schemas.microsoft.com/office/drawing/2014/main" id="{A6920D7E-A5F9-38CD-DC74-0CC4B9E4E404}"/>
              </a:ext>
            </a:extLst>
          </p:cNvPr>
          <p:cNvGrpSpPr/>
          <p:nvPr/>
        </p:nvGrpSpPr>
        <p:grpSpPr>
          <a:xfrm>
            <a:off x="477641" y="167405"/>
            <a:ext cx="5868730" cy="1211463"/>
            <a:chOff x="543108" y="1573302"/>
            <a:chExt cx="7196788" cy="1211463"/>
          </a:xfrm>
        </p:grpSpPr>
        <p:sp>
          <p:nvSpPr>
            <p:cNvPr id="7" name="Rectangle: Rounded Corners 6">
              <a:extLst>
                <a:ext uri="{FF2B5EF4-FFF2-40B4-BE49-F238E27FC236}">
                  <a16:creationId xmlns:a16="http://schemas.microsoft.com/office/drawing/2014/main" id="{F28580D3-98EF-F117-CCC0-56E7F6FBAF61}"/>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2.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rất</a:t>
              </a:r>
              <a:r>
                <a:rPr lang="en-US" sz="3000" dirty="0">
                  <a:solidFill>
                    <a:schemeClr val="tx1"/>
                  </a:solidFill>
                </a:rPr>
                <a:t> </a:t>
              </a:r>
              <a:r>
                <a:rPr lang="en-US" sz="3000" dirty="0" err="1">
                  <a:solidFill>
                    <a:schemeClr val="tx1"/>
                  </a:solidFill>
                </a:rPr>
                <a:t>mát</a:t>
              </a:r>
              <a:r>
                <a:rPr lang="en-US" sz="3000" dirty="0">
                  <a:solidFill>
                    <a:schemeClr val="tx1"/>
                  </a:solidFill>
                </a:rPr>
                <a:t>?</a:t>
              </a:r>
            </a:p>
          </p:txBody>
        </p:sp>
        <p:pic>
          <p:nvPicPr>
            <p:cNvPr id="8" name="Picture 7" descr="Icon&#10;&#10;Description automatically generated">
              <a:extLst>
                <a:ext uri="{FF2B5EF4-FFF2-40B4-BE49-F238E27FC236}">
                  <a16:creationId xmlns:a16="http://schemas.microsoft.com/office/drawing/2014/main" id="{A2CAB647-B1E7-7F87-D437-449A5F030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08" y="1573302"/>
              <a:ext cx="695784" cy="544286"/>
            </a:xfrm>
            <a:prstGeom prst="rect">
              <a:avLst/>
            </a:prstGeom>
          </p:spPr>
        </p:pic>
      </p:grpSp>
    </p:spTree>
    <p:extLst>
      <p:ext uri="{BB962C8B-B14F-4D97-AF65-F5344CB8AC3E}">
        <p14:creationId xmlns:p14="http://schemas.microsoft.com/office/powerpoint/2010/main" val="39875405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467" y="1948801"/>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1230086" y="1948801"/>
            <a:ext cx="5867400" cy="2612571"/>
          </a:xfrm>
          <a:custGeom>
            <a:avLst/>
            <a:gdLst>
              <a:gd name="connsiteX0" fmla="*/ 0 w 5867400"/>
              <a:gd name="connsiteY0" fmla="*/ 435437 h 2612571"/>
              <a:gd name="connsiteX1" fmla="*/ 435437 w 5867400"/>
              <a:gd name="connsiteY1" fmla="*/ 0 h 2612571"/>
              <a:gd name="connsiteX2" fmla="*/ 3422650 w 5867400"/>
              <a:gd name="connsiteY2" fmla="*/ 0 h 2612571"/>
              <a:gd name="connsiteX3" fmla="*/ 3422650 w 5867400"/>
              <a:gd name="connsiteY3" fmla="*/ 0 h 2612571"/>
              <a:gd name="connsiteX4" fmla="*/ 4889500 w 5867400"/>
              <a:gd name="connsiteY4" fmla="*/ 0 h 2612571"/>
              <a:gd name="connsiteX5" fmla="*/ 5431963 w 5867400"/>
              <a:gd name="connsiteY5" fmla="*/ 0 h 2612571"/>
              <a:gd name="connsiteX6" fmla="*/ 5867400 w 5867400"/>
              <a:gd name="connsiteY6" fmla="*/ 435437 h 2612571"/>
              <a:gd name="connsiteX7" fmla="*/ 5867400 w 5867400"/>
              <a:gd name="connsiteY7" fmla="*/ 1524000 h 2612571"/>
              <a:gd name="connsiteX8" fmla="*/ 6174500 w 5867400"/>
              <a:gd name="connsiteY8" fmla="*/ 2198923 h 2612571"/>
              <a:gd name="connsiteX9" fmla="*/ 5867400 w 5867400"/>
              <a:gd name="connsiteY9" fmla="*/ 2177143 h 2612571"/>
              <a:gd name="connsiteX10" fmla="*/ 5867400 w 5867400"/>
              <a:gd name="connsiteY10" fmla="*/ 2177134 h 2612571"/>
              <a:gd name="connsiteX11" fmla="*/ 5431963 w 5867400"/>
              <a:gd name="connsiteY11" fmla="*/ 2612571 h 2612571"/>
              <a:gd name="connsiteX12" fmla="*/ 4889500 w 5867400"/>
              <a:gd name="connsiteY12" fmla="*/ 2612571 h 2612571"/>
              <a:gd name="connsiteX13" fmla="*/ 3422650 w 5867400"/>
              <a:gd name="connsiteY13" fmla="*/ 2612571 h 2612571"/>
              <a:gd name="connsiteX14" fmla="*/ 3422650 w 5867400"/>
              <a:gd name="connsiteY14" fmla="*/ 2612571 h 2612571"/>
              <a:gd name="connsiteX15" fmla="*/ 435437 w 5867400"/>
              <a:gd name="connsiteY15" fmla="*/ 2612571 h 2612571"/>
              <a:gd name="connsiteX16" fmla="*/ 0 w 5867400"/>
              <a:gd name="connsiteY16" fmla="*/ 2177134 h 2612571"/>
              <a:gd name="connsiteX17" fmla="*/ 0 w 5867400"/>
              <a:gd name="connsiteY17" fmla="*/ 2177143 h 2612571"/>
              <a:gd name="connsiteX18" fmla="*/ 0 w 5867400"/>
              <a:gd name="connsiteY18" fmla="*/ 1524000 h 2612571"/>
              <a:gd name="connsiteX19" fmla="*/ 0 w 5867400"/>
              <a:gd name="connsiteY19" fmla="*/ 1524000 h 2612571"/>
              <a:gd name="connsiteX20" fmla="*/ 0 w 5867400"/>
              <a:gd name="connsiteY20" fmla="*/ 435437 h 261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400" h="2612571" fill="none" extrusionOk="0">
                <a:moveTo>
                  <a:pt x="0" y="435437"/>
                </a:moveTo>
                <a:cubicBezTo>
                  <a:pt x="9925" y="208084"/>
                  <a:pt x="172017" y="-30540"/>
                  <a:pt x="435437" y="0"/>
                </a:cubicBezTo>
                <a:cubicBezTo>
                  <a:pt x="1264596" y="14825"/>
                  <a:pt x="2678794" y="96501"/>
                  <a:pt x="3422650" y="0"/>
                </a:cubicBezTo>
                <a:lnTo>
                  <a:pt x="3422650" y="0"/>
                </a:lnTo>
                <a:cubicBezTo>
                  <a:pt x="3866890" y="34645"/>
                  <a:pt x="4364589" y="14168"/>
                  <a:pt x="4889500" y="0"/>
                </a:cubicBezTo>
                <a:cubicBezTo>
                  <a:pt x="5014533" y="-30373"/>
                  <a:pt x="5223339" y="31672"/>
                  <a:pt x="5431963" y="0"/>
                </a:cubicBezTo>
                <a:cubicBezTo>
                  <a:pt x="5704939" y="13891"/>
                  <a:pt x="5881057" y="191520"/>
                  <a:pt x="5867400" y="435437"/>
                </a:cubicBezTo>
                <a:cubicBezTo>
                  <a:pt x="5796441" y="783275"/>
                  <a:pt x="5795505" y="1053434"/>
                  <a:pt x="5867400" y="1524000"/>
                </a:cubicBezTo>
                <a:cubicBezTo>
                  <a:pt x="6069607" y="1833655"/>
                  <a:pt x="6027170" y="1960519"/>
                  <a:pt x="6174500" y="2198923"/>
                </a:cubicBezTo>
                <a:cubicBezTo>
                  <a:pt x="6138507" y="2168735"/>
                  <a:pt x="5963859" y="2197364"/>
                  <a:pt x="5867400" y="2177143"/>
                </a:cubicBezTo>
                <a:lnTo>
                  <a:pt x="5867400" y="2177134"/>
                </a:lnTo>
                <a:cubicBezTo>
                  <a:pt x="5847496" y="2407781"/>
                  <a:pt x="5661265" y="2591921"/>
                  <a:pt x="5431963" y="2612571"/>
                </a:cubicBezTo>
                <a:cubicBezTo>
                  <a:pt x="5206134" y="2632683"/>
                  <a:pt x="4955628" y="2566800"/>
                  <a:pt x="4889500" y="2612571"/>
                </a:cubicBezTo>
                <a:cubicBezTo>
                  <a:pt x="4338526" y="2687310"/>
                  <a:pt x="3961284" y="2511283"/>
                  <a:pt x="3422650" y="2612571"/>
                </a:cubicBezTo>
                <a:lnTo>
                  <a:pt x="3422650" y="2612571"/>
                </a:lnTo>
                <a:cubicBezTo>
                  <a:pt x="2441234" y="2720290"/>
                  <a:pt x="1723302" y="2644372"/>
                  <a:pt x="435437" y="2612571"/>
                </a:cubicBezTo>
                <a:cubicBezTo>
                  <a:pt x="205707" y="2617760"/>
                  <a:pt x="-788" y="2427500"/>
                  <a:pt x="0" y="2177134"/>
                </a:cubicBezTo>
                <a:lnTo>
                  <a:pt x="0" y="2177143"/>
                </a:lnTo>
                <a:cubicBezTo>
                  <a:pt x="22565" y="1910807"/>
                  <a:pt x="30266" y="1762521"/>
                  <a:pt x="0" y="1524000"/>
                </a:cubicBezTo>
                <a:lnTo>
                  <a:pt x="0" y="1524000"/>
                </a:lnTo>
                <a:cubicBezTo>
                  <a:pt x="-16705" y="1352835"/>
                  <a:pt x="-39612" y="597113"/>
                  <a:pt x="0" y="435437"/>
                </a:cubicBezTo>
                <a:close/>
              </a:path>
              <a:path w="5867400" h="2612571" stroke="0" extrusionOk="0">
                <a:moveTo>
                  <a:pt x="0" y="435437"/>
                </a:moveTo>
                <a:cubicBezTo>
                  <a:pt x="-22407" y="153816"/>
                  <a:pt x="165510" y="-1458"/>
                  <a:pt x="435437" y="0"/>
                </a:cubicBezTo>
                <a:cubicBezTo>
                  <a:pt x="1201657" y="-148278"/>
                  <a:pt x="2632337" y="-88127"/>
                  <a:pt x="3422650" y="0"/>
                </a:cubicBezTo>
                <a:lnTo>
                  <a:pt x="3422650" y="0"/>
                </a:lnTo>
                <a:cubicBezTo>
                  <a:pt x="3788316" y="-124487"/>
                  <a:pt x="4728605" y="130944"/>
                  <a:pt x="4889500" y="0"/>
                </a:cubicBezTo>
                <a:cubicBezTo>
                  <a:pt x="5117747" y="-43303"/>
                  <a:pt x="5347094" y="-7034"/>
                  <a:pt x="5431963" y="0"/>
                </a:cubicBezTo>
                <a:cubicBezTo>
                  <a:pt x="5649562" y="-11190"/>
                  <a:pt x="5887195" y="211987"/>
                  <a:pt x="5867400" y="435437"/>
                </a:cubicBezTo>
                <a:cubicBezTo>
                  <a:pt x="5838260" y="643519"/>
                  <a:pt x="5861884" y="1386080"/>
                  <a:pt x="5867400" y="1524000"/>
                </a:cubicBezTo>
                <a:cubicBezTo>
                  <a:pt x="5936669" y="1665839"/>
                  <a:pt x="6011856" y="1963915"/>
                  <a:pt x="6174500" y="2198923"/>
                </a:cubicBezTo>
                <a:cubicBezTo>
                  <a:pt x="6118659" y="2204796"/>
                  <a:pt x="5968272" y="2178295"/>
                  <a:pt x="5867400" y="2177143"/>
                </a:cubicBezTo>
                <a:lnTo>
                  <a:pt x="5867400" y="2177134"/>
                </a:lnTo>
                <a:cubicBezTo>
                  <a:pt x="5855949" y="2427568"/>
                  <a:pt x="5650935" y="2610462"/>
                  <a:pt x="5431963" y="2612571"/>
                </a:cubicBezTo>
                <a:cubicBezTo>
                  <a:pt x="5340800" y="2595157"/>
                  <a:pt x="5086988" y="2585286"/>
                  <a:pt x="4889500" y="2612571"/>
                </a:cubicBezTo>
                <a:cubicBezTo>
                  <a:pt x="4285542" y="2543187"/>
                  <a:pt x="3919653" y="2726632"/>
                  <a:pt x="3422650" y="2612571"/>
                </a:cubicBezTo>
                <a:lnTo>
                  <a:pt x="3422650" y="2612571"/>
                </a:lnTo>
                <a:cubicBezTo>
                  <a:pt x="3007967" y="2675859"/>
                  <a:pt x="1316155" y="2746892"/>
                  <a:pt x="435437" y="2612571"/>
                </a:cubicBezTo>
                <a:cubicBezTo>
                  <a:pt x="204649" y="2635934"/>
                  <a:pt x="-7286" y="2400269"/>
                  <a:pt x="0" y="2177134"/>
                </a:cubicBezTo>
                <a:lnTo>
                  <a:pt x="0" y="2177143"/>
                </a:lnTo>
                <a:cubicBezTo>
                  <a:pt x="-11868" y="1884591"/>
                  <a:pt x="-45749" y="1659829"/>
                  <a:pt x="0" y="1524000"/>
                </a:cubicBezTo>
                <a:lnTo>
                  <a:pt x="0" y="1524000"/>
                </a:lnTo>
                <a:cubicBezTo>
                  <a:pt x="83094" y="1227736"/>
                  <a:pt x="-75317" y="770814"/>
                  <a:pt x="0" y="435437"/>
                </a:cubicBez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55234"/>
                      <a:gd name="adj2" fmla="val 3416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rPr>
              <a:t>Vì</a:t>
            </a:r>
            <a:r>
              <a:rPr lang="en-US" sz="3200" dirty="0">
                <a:solidFill>
                  <a:schemeClr val="tx1"/>
                </a:solidFill>
              </a:rPr>
              <a:t> </a:t>
            </a:r>
            <a:r>
              <a:rPr lang="vi-VN" sz="3200" dirty="0">
                <a:solidFill>
                  <a:schemeClr val="tx1"/>
                </a:solidFill>
              </a:rPr>
              <a:t>tàu dừa che hết nắng, vì có gió thổi vào, vì trái dừa cho nước trong, cho cái dừa ngon ngọt</a:t>
            </a:r>
            <a:r>
              <a:rPr lang="en-US" sz="3200" dirty="0">
                <a:solidFill>
                  <a:schemeClr val="tx1"/>
                </a:solidFill>
              </a:rPr>
              <a:t>.</a:t>
            </a:r>
            <a:endParaRPr lang="en-US" sz="3200"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FE567160-E143-B5D3-5C5C-938DA76D764C}"/>
              </a:ext>
            </a:extLst>
          </p:cNvPr>
          <p:cNvGrpSpPr/>
          <p:nvPr/>
        </p:nvGrpSpPr>
        <p:grpSpPr>
          <a:xfrm>
            <a:off x="477641" y="167405"/>
            <a:ext cx="5868730" cy="1211463"/>
            <a:chOff x="543108" y="1573302"/>
            <a:chExt cx="7196788" cy="1211463"/>
          </a:xfrm>
        </p:grpSpPr>
        <p:sp>
          <p:nvSpPr>
            <p:cNvPr id="5" name="Rectangle: Rounded Corners 4">
              <a:extLst>
                <a:ext uri="{FF2B5EF4-FFF2-40B4-BE49-F238E27FC236}">
                  <a16:creationId xmlns:a16="http://schemas.microsoft.com/office/drawing/2014/main" id="{172AB535-AC5D-8A4F-AD0A-2CE7CBFB6ECF}"/>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2.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rất</a:t>
              </a:r>
              <a:r>
                <a:rPr lang="en-US" sz="3000" dirty="0">
                  <a:solidFill>
                    <a:schemeClr val="tx1"/>
                  </a:solidFill>
                </a:rPr>
                <a:t> </a:t>
              </a:r>
              <a:r>
                <a:rPr lang="en-US" sz="3000" dirty="0" err="1">
                  <a:solidFill>
                    <a:schemeClr val="tx1"/>
                  </a:solidFill>
                </a:rPr>
                <a:t>mát</a:t>
              </a:r>
              <a:r>
                <a:rPr lang="en-US" sz="3000" dirty="0">
                  <a:solidFill>
                    <a:schemeClr val="tx1"/>
                  </a:solidFill>
                </a:rPr>
                <a:t>?</a:t>
              </a:r>
            </a:p>
          </p:txBody>
        </p:sp>
        <p:pic>
          <p:nvPicPr>
            <p:cNvPr id="8" name="Picture 7" descr="Icon&#10;&#10;Description automatically generated">
              <a:extLst>
                <a:ext uri="{FF2B5EF4-FFF2-40B4-BE49-F238E27FC236}">
                  <a16:creationId xmlns:a16="http://schemas.microsoft.com/office/drawing/2014/main" id="{AD0203CF-CC8D-82F0-8F1C-C2427E17D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08" y="1573302"/>
              <a:ext cx="695784" cy="544286"/>
            </a:xfrm>
            <a:prstGeom prst="rect">
              <a:avLst/>
            </a:prstGeom>
          </p:spPr>
        </p:pic>
      </p:grpSp>
    </p:spTree>
    <p:extLst>
      <p:ext uri="{BB962C8B-B14F-4D97-AF65-F5344CB8AC3E}">
        <p14:creationId xmlns:p14="http://schemas.microsoft.com/office/powerpoint/2010/main" val="1148573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2407519"/>
            <a:ext cx="3514808" cy="4450481"/>
          </a:xfrm>
          <a:prstGeom prst="rect">
            <a:avLst/>
          </a:prstGeom>
        </p:spPr>
      </p:pic>
      <p:grpSp>
        <p:nvGrpSpPr>
          <p:cNvPr id="5" name="Group 4">
            <a:extLst>
              <a:ext uri="{FF2B5EF4-FFF2-40B4-BE49-F238E27FC236}">
                <a16:creationId xmlns:a16="http://schemas.microsoft.com/office/drawing/2014/main" id="{284B601C-228A-57A2-D41B-533A7537E0F9}"/>
              </a:ext>
            </a:extLst>
          </p:cNvPr>
          <p:cNvGrpSpPr/>
          <p:nvPr/>
        </p:nvGrpSpPr>
        <p:grpSpPr>
          <a:xfrm>
            <a:off x="3559629" y="2765373"/>
            <a:ext cx="7160219" cy="2105374"/>
            <a:chOff x="579677" y="1601806"/>
            <a:chExt cx="7160219" cy="1709467"/>
          </a:xfrm>
        </p:grpSpPr>
        <p:sp>
          <p:nvSpPr>
            <p:cNvPr id="7" name="Rectangle: Rounded Corners 6">
              <a:extLst>
                <a:ext uri="{FF2B5EF4-FFF2-40B4-BE49-F238E27FC236}">
                  <a16:creationId xmlns:a16="http://schemas.microsoft.com/office/drawing/2014/main" id="{8542A847-1992-88B2-E07B-3B13521509DB}"/>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trẻ</a:t>
              </a:r>
              <a:r>
                <a:rPr lang="en-US" sz="3000" dirty="0">
                  <a:solidFill>
                    <a:schemeClr val="tx1"/>
                  </a:solidFill>
                </a:rPr>
                <a:t> </a:t>
              </a:r>
              <a:r>
                <a:rPr lang="en-US" sz="3000" dirty="0" err="1">
                  <a:solidFill>
                    <a:schemeClr val="tx1"/>
                  </a:solidFill>
                </a:rPr>
                <a:t>em</a:t>
              </a:r>
              <a:r>
                <a:rPr lang="en-US" sz="3000" dirty="0">
                  <a:solidFill>
                    <a:schemeClr val="tx1"/>
                  </a:solidFill>
                </a:rPr>
                <a:t> </a:t>
              </a:r>
              <a:r>
                <a:rPr lang="en-US" sz="3000" dirty="0" err="1">
                  <a:solidFill>
                    <a:schemeClr val="tx1"/>
                  </a:solidFill>
                </a:rPr>
                <a:t>trong</a:t>
              </a:r>
              <a:r>
                <a:rPr lang="en-US" sz="3000" dirty="0">
                  <a:solidFill>
                    <a:schemeClr val="tx1"/>
                  </a:solidFill>
                </a:rPr>
                <a:t> </a:t>
              </a:r>
              <a:r>
                <a:rPr lang="en-US" sz="3000" dirty="0" err="1">
                  <a:solidFill>
                    <a:schemeClr val="tx1"/>
                  </a:solidFill>
                </a:rPr>
                <a:t>xóm</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bạn</a:t>
              </a:r>
              <a:r>
                <a:rPr lang="en-US" sz="3000" dirty="0">
                  <a:solidFill>
                    <a:schemeClr val="tx1"/>
                  </a:solidFill>
                </a:rPr>
                <a:t> </a:t>
              </a:r>
              <a:r>
                <a:rPr lang="en-US" sz="3000" dirty="0" err="1">
                  <a:solidFill>
                    <a:schemeClr val="tx1"/>
                  </a:solidFill>
                </a:rPr>
                <a:t>nhỏ</a:t>
              </a:r>
              <a:r>
                <a:rPr lang="en-US" sz="3000" dirty="0">
                  <a:solidFill>
                    <a:schemeClr val="tx1"/>
                  </a:solidFill>
                </a:rPr>
                <a:t>.</a:t>
              </a:r>
            </a:p>
          </p:txBody>
        </p:sp>
        <p:pic>
          <p:nvPicPr>
            <p:cNvPr id="8" name="Picture 7" descr="Icon&#10;&#10;Description automatically generated">
              <a:extLst>
                <a:ext uri="{FF2B5EF4-FFF2-40B4-BE49-F238E27FC236}">
                  <a16:creationId xmlns:a16="http://schemas.microsoft.com/office/drawing/2014/main" id="{D5B4B1A9-3D5A-E10F-E4BA-6DEB3ACBD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sp>
        <p:nvSpPr>
          <p:cNvPr id="4" name="Double Wave 3">
            <a:extLst>
              <a:ext uri="{FF2B5EF4-FFF2-40B4-BE49-F238E27FC236}">
                <a16:creationId xmlns:a16="http://schemas.microsoft.com/office/drawing/2014/main" id="{3FAFC9C0-37BD-B1E3-AC35-74B953068A19}"/>
              </a:ext>
            </a:extLst>
          </p:cNvPr>
          <p:cNvSpPr/>
          <p:nvPr/>
        </p:nvSpPr>
        <p:spPr>
          <a:xfrm>
            <a:off x="4103915" y="838200"/>
            <a:ext cx="5812971" cy="1569319"/>
          </a:xfrm>
          <a:prstGeom prst="doubleWave">
            <a:avLst/>
          </a:prstGeom>
          <a:solidFill>
            <a:srgbClr val="CCECFF"/>
          </a:solidFill>
          <a:ln w="3810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CC00FF"/>
                </a:solidFill>
                <a:latin typeface="#9Slide05 SVNClementine" panose="020F0502020204030203" pitchFamily="34" charset="0"/>
              </a:rPr>
              <a:t>Thảo</a:t>
            </a:r>
            <a:r>
              <a:rPr lang="en-US" sz="6600" dirty="0">
                <a:solidFill>
                  <a:srgbClr val="CC00FF"/>
                </a:solidFill>
                <a:latin typeface="#9Slide05 SVNClementine" panose="020F0502020204030203" pitchFamily="34" charset="0"/>
              </a:rPr>
              <a:t> </a:t>
            </a:r>
            <a:r>
              <a:rPr lang="en-US" sz="6600" dirty="0" err="1">
                <a:solidFill>
                  <a:srgbClr val="CC00FF"/>
                </a:solidFill>
                <a:latin typeface="#9Slide05 SVNClementine" panose="020F0502020204030203" pitchFamily="34" charset="0"/>
              </a:rPr>
              <a:t>luận</a:t>
            </a:r>
            <a:r>
              <a:rPr lang="en-US" sz="6600" dirty="0">
                <a:solidFill>
                  <a:srgbClr val="CC00FF"/>
                </a:solidFill>
                <a:latin typeface="#9Slide05 SVNClementine" panose="020F0502020204030203" pitchFamily="34" charset="0"/>
              </a:rPr>
              <a:t> </a:t>
            </a:r>
            <a:r>
              <a:rPr lang="en-US" sz="6600" dirty="0" err="1">
                <a:solidFill>
                  <a:srgbClr val="CC00FF"/>
                </a:solidFill>
                <a:latin typeface="#9Slide05 SVNClementine" panose="020F0502020204030203" pitchFamily="34" charset="0"/>
              </a:rPr>
              <a:t>nhóm</a:t>
            </a:r>
            <a:r>
              <a:rPr lang="en-US" sz="6600" dirty="0">
                <a:solidFill>
                  <a:srgbClr val="CC00FF"/>
                </a:solidFill>
                <a:latin typeface="#9Slide05 SVNClementine" panose="020F0502020204030203" pitchFamily="34" charset="0"/>
              </a:rPr>
              <a:t> 4</a:t>
            </a:r>
          </a:p>
        </p:txBody>
      </p:sp>
    </p:spTree>
    <p:extLst>
      <p:ext uri="{BB962C8B-B14F-4D97-AF65-F5344CB8AC3E}">
        <p14:creationId xmlns:p14="http://schemas.microsoft.com/office/powerpoint/2010/main" val="1470478488"/>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32" presetClass="emph" presetSubtype="0" fill="hold" grpId="0" nodeType="with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3423757"/>
            <a:ext cx="2712225" cy="3434243"/>
          </a:xfrm>
          <a:prstGeom prst="rect">
            <a:avLst/>
          </a:prstGeom>
        </p:spPr>
      </p:pic>
      <p:sp>
        <p:nvSpPr>
          <p:cNvPr id="4" name="Rectangle: Rounded Corners 3">
            <a:extLst>
              <a:ext uri="{FF2B5EF4-FFF2-40B4-BE49-F238E27FC236}">
                <a16:creationId xmlns:a16="http://schemas.microsoft.com/office/drawing/2014/main" id="{81E09C66-0CA8-E857-BF1A-BFB70C4704ED}"/>
              </a:ext>
            </a:extLst>
          </p:cNvPr>
          <p:cNvSpPr/>
          <p:nvPr/>
        </p:nvSpPr>
        <p:spPr>
          <a:xfrm>
            <a:off x="2826047" y="2340129"/>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chỗ</a:t>
            </a:r>
            <a:r>
              <a:rPr lang="en-US" sz="3200" dirty="0">
                <a:solidFill>
                  <a:schemeClr val="tx1"/>
                </a:solidFill>
              </a:rPr>
              <a:t> </a:t>
            </a:r>
            <a:r>
              <a:rPr lang="en-US" sz="3200" dirty="0" err="1">
                <a:solidFill>
                  <a:schemeClr val="tx1"/>
                </a:solidFill>
              </a:rPr>
              <a:t>mấy</a:t>
            </a:r>
            <a:r>
              <a:rPr lang="en-US" sz="3200" dirty="0">
                <a:solidFill>
                  <a:schemeClr val="tx1"/>
                </a:solidFill>
              </a:rPr>
              <a:t> </a:t>
            </a:r>
            <a:r>
              <a:rPr lang="en-US" sz="3200" dirty="0" err="1">
                <a:solidFill>
                  <a:schemeClr val="tx1"/>
                </a:solidFill>
              </a:rPr>
              <a:t>đứa</a:t>
            </a:r>
            <a:r>
              <a:rPr lang="en-US" sz="3200" dirty="0">
                <a:solidFill>
                  <a:schemeClr val="tx1"/>
                </a:solidFill>
              </a:rPr>
              <a:t> con </a:t>
            </a:r>
            <a:r>
              <a:rPr lang="en-US" sz="3200" dirty="0" err="1">
                <a:solidFill>
                  <a:schemeClr val="tx1"/>
                </a:solidFill>
              </a:rPr>
              <a:t>trai</a:t>
            </a:r>
            <a:r>
              <a:rPr lang="en-US" sz="3200" dirty="0">
                <a:solidFill>
                  <a:schemeClr val="tx1"/>
                </a:solidFill>
              </a:rPr>
              <a:t>, con </a:t>
            </a:r>
            <a:r>
              <a:rPr lang="en-US" sz="3200" dirty="0" err="1">
                <a:solidFill>
                  <a:schemeClr val="tx1"/>
                </a:solidFill>
              </a:rPr>
              <a:t>gái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xóm</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chơi</a:t>
            </a:r>
            <a:r>
              <a:rPr lang="en-US" sz="3200" dirty="0">
                <a:solidFill>
                  <a:schemeClr val="tx1"/>
                </a:solidFill>
              </a:rPr>
              <a:t> </a:t>
            </a:r>
            <a:r>
              <a:rPr lang="en-US" sz="3200" dirty="0" err="1">
                <a:solidFill>
                  <a:schemeClr val="tx1"/>
                </a:solidFill>
              </a:rPr>
              <a:t>nhảy</a:t>
            </a:r>
            <a:r>
              <a:rPr lang="en-US" sz="3200" dirty="0">
                <a:solidFill>
                  <a:schemeClr val="tx1"/>
                </a:solidFill>
              </a:rPr>
              <a:t> </a:t>
            </a:r>
            <a:r>
              <a:rPr lang="en-US" sz="3200" dirty="0" err="1">
                <a:solidFill>
                  <a:schemeClr val="tx1"/>
                </a:solidFill>
              </a:rPr>
              <a:t>dây</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đáo</a:t>
            </a:r>
            <a:r>
              <a:rPr lang="en-US" sz="3200" dirty="0">
                <a:solidFill>
                  <a:schemeClr val="tx1"/>
                </a:solidFill>
              </a:rPr>
              <a:t>, </a:t>
            </a:r>
            <a:r>
              <a:rPr lang="en-US" sz="3200" dirty="0" err="1">
                <a:solidFill>
                  <a:schemeClr val="tx1"/>
                </a:solidFill>
              </a:rPr>
              <a:t>đánh</a:t>
            </a:r>
            <a:r>
              <a:rPr lang="en-US" sz="3200" dirty="0">
                <a:solidFill>
                  <a:schemeClr val="tx1"/>
                </a:solidFill>
              </a:rPr>
              <a:t> </a:t>
            </a:r>
            <a:r>
              <a:rPr lang="en-US" sz="3200" dirty="0" err="1">
                <a:solidFill>
                  <a:schemeClr val="tx1"/>
                </a:solidFill>
              </a:rPr>
              <a:t>đũa</a:t>
            </a:r>
            <a:r>
              <a:rPr lang="en-US" sz="3200" dirty="0">
                <a:solidFill>
                  <a:schemeClr val="tx1"/>
                </a:solidFill>
              </a:rPr>
              <a:t>.</a:t>
            </a:r>
          </a:p>
        </p:txBody>
      </p:sp>
      <p:sp>
        <p:nvSpPr>
          <p:cNvPr id="6" name="Rectangle: Rounded Corners 5">
            <a:extLst>
              <a:ext uri="{FF2B5EF4-FFF2-40B4-BE49-F238E27FC236}">
                <a16:creationId xmlns:a16="http://schemas.microsoft.com/office/drawing/2014/main" id="{46CFBF1D-8F36-FF4F-343F-D51996BF21FC}"/>
              </a:ext>
            </a:extLst>
          </p:cNvPr>
          <p:cNvSpPr/>
          <p:nvPr/>
        </p:nvSpPr>
        <p:spPr>
          <a:xfrm>
            <a:off x="2826047" y="2340129"/>
            <a:ext cx="9263742" cy="4448010"/>
          </a:xfrm>
          <a:custGeom>
            <a:avLst/>
            <a:gdLst>
              <a:gd name="connsiteX0" fmla="*/ 0 w 9263742"/>
              <a:gd name="connsiteY0" fmla="*/ 741350 h 4448010"/>
              <a:gd name="connsiteX1" fmla="*/ 741350 w 9263742"/>
              <a:gd name="connsiteY1" fmla="*/ 0 h 4448010"/>
              <a:gd name="connsiteX2" fmla="*/ 1545391 w 9263742"/>
              <a:gd name="connsiteY2" fmla="*/ 0 h 4448010"/>
              <a:gd name="connsiteX3" fmla="*/ 1960380 w 9263742"/>
              <a:gd name="connsiteY3" fmla="*/ 0 h 4448010"/>
              <a:gd name="connsiteX4" fmla="*/ 2530990 w 9263742"/>
              <a:gd name="connsiteY4" fmla="*/ 0 h 4448010"/>
              <a:gd name="connsiteX5" fmla="*/ 3257220 w 9263742"/>
              <a:gd name="connsiteY5" fmla="*/ 0 h 4448010"/>
              <a:gd name="connsiteX6" fmla="*/ 4061261 w 9263742"/>
              <a:gd name="connsiteY6" fmla="*/ 0 h 4448010"/>
              <a:gd name="connsiteX7" fmla="*/ 4709681 w 9263742"/>
              <a:gd name="connsiteY7" fmla="*/ 0 h 4448010"/>
              <a:gd name="connsiteX8" fmla="*/ 5280291 w 9263742"/>
              <a:gd name="connsiteY8" fmla="*/ 0 h 4448010"/>
              <a:gd name="connsiteX9" fmla="*/ 6084332 w 9263742"/>
              <a:gd name="connsiteY9" fmla="*/ 0 h 4448010"/>
              <a:gd name="connsiteX10" fmla="*/ 6654942 w 9263742"/>
              <a:gd name="connsiteY10" fmla="*/ 0 h 4448010"/>
              <a:gd name="connsiteX11" fmla="*/ 7458983 w 9263742"/>
              <a:gd name="connsiteY11" fmla="*/ 0 h 4448010"/>
              <a:gd name="connsiteX12" fmla="*/ 8522392 w 9263742"/>
              <a:gd name="connsiteY12" fmla="*/ 0 h 4448010"/>
              <a:gd name="connsiteX13" fmla="*/ 9263742 w 9263742"/>
              <a:gd name="connsiteY13" fmla="*/ 741350 h 4448010"/>
              <a:gd name="connsiteX14" fmla="*/ 9263742 w 9263742"/>
              <a:gd name="connsiteY14" fmla="*/ 1364065 h 4448010"/>
              <a:gd name="connsiteX15" fmla="*/ 9263742 w 9263742"/>
              <a:gd name="connsiteY15" fmla="*/ 1957127 h 4448010"/>
              <a:gd name="connsiteX16" fmla="*/ 9263742 w 9263742"/>
              <a:gd name="connsiteY16" fmla="*/ 2579842 h 4448010"/>
              <a:gd name="connsiteX17" fmla="*/ 9263742 w 9263742"/>
              <a:gd name="connsiteY17" fmla="*/ 3143251 h 4448010"/>
              <a:gd name="connsiteX18" fmla="*/ 9263742 w 9263742"/>
              <a:gd name="connsiteY18" fmla="*/ 3706660 h 4448010"/>
              <a:gd name="connsiteX19" fmla="*/ 8522392 w 9263742"/>
              <a:gd name="connsiteY19" fmla="*/ 4448010 h 4448010"/>
              <a:gd name="connsiteX20" fmla="*/ 8107403 w 9263742"/>
              <a:gd name="connsiteY20" fmla="*/ 4448010 h 4448010"/>
              <a:gd name="connsiteX21" fmla="*/ 7692414 w 9263742"/>
              <a:gd name="connsiteY21" fmla="*/ 4448010 h 4448010"/>
              <a:gd name="connsiteX22" fmla="*/ 7277425 w 9263742"/>
              <a:gd name="connsiteY22" fmla="*/ 4448010 h 4448010"/>
              <a:gd name="connsiteX23" fmla="*/ 6706816 w 9263742"/>
              <a:gd name="connsiteY23" fmla="*/ 4448010 h 4448010"/>
              <a:gd name="connsiteX24" fmla="*/ 5980585 w 9263742"/>
              <a:gd name="connsiteY24" fmla="*/ 4448010 h 4448010"/>
              <a:gd name="connsiteX25" fmla="*/ 5332165 w 9263742"/>
              <a:gd name="connsiteY25" fmla="*/ 4448010 h 4448010"/>
              <a:gd name="connsiteX26" fmla="*/ 4839365 w 9263742"/>
              <a:gd name="connsiteY26" fmla="*/ 4448010 h 4448010"/>
              <a:gd name="connsiteX27" fmla="*/ 4190945 w 9263742"/>
              <a:gd name="connsiteY27" fmla="*/ 4448010 h 4448010"/>
              <a:gd name="connsiteX28" fmla="*/ 3698146 w 9263742"/>
              <a:gd name="connsiteY28" fmla="*/ 4448010 h 4448010"/>
              <a:gd name="connsiteX29" fmla="*/ 2894105 w 9263742"/>
              <a:gd name="connsiteY29" fmla="*/ 4448010 h 4448010"/>
              <a:gd name="connsiteX30" fmla="*/ 2323495 w 9263742"/>
              <a:gd name="connsiteY30" fmla="*/ 4448010 h 4448010"/>
              <a:gd name="connsiteX31" fmla="*/ 1830696 w 9263742"/>
              <a:gd name="connsiteY31" fmla="*/ 4448010 h 4448010"/>
              <a:gd name="connsiteX32" fmla="*/ 1337897 w 9263742"/>
              <a:gd name="connsiteY32" fmla="*/ 4448010 h 4448010"/>
              <a:gd name="connsiteX33" fmla="*/ 741350 w 9263742"/>
              <a:gd name="connsiteY33" fmla="*/ 4448010 h 4448010"/>
              <a:gd name="connsiteX34" fmla="*/ 0 w 9263742"/>
              <a:gd name="connsiteY34" fmla="*/ 3706660 h 4448010"/>
              <a:gd name="connsiteX35" fmla="*/ 0 w 9263742"/>
              <a:gd name="connsiteY35" fmla="*/ 3202557 h 4448010"/>
              <a:gd name="connsiteX36" fmla="*/ 0 w 9263742"/>
              <a:gd name="connsiteY36" fmla="*/ 2579842 h 4448010"/>
              <a:gd name="connsiteX37" fmla="*/ 0 w 9263742"/>
              <a:gd name="connsiteY37" fmla="*/ 2046086 h 4448010"/>
              <a:gd name="connsiteX38" fmla="*/ 0 w 9263742"/>
              <a:gd name="connsiteY38" fmla="*/ 1482678 h 4448010"/>
              <a:gd name="connsiteX39" fmla="*/ 0 w 9263742"/>
              <a:gd name="connsiteY39" fmla="*/ 741350 h 444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63742" h="4448010" fill="none" extrusionOk="0">
                <a:moveTo>
                  <a:pt x="0" y="741350"/>
                </a:moveTo>
                <a:cubicBezTo>
                  <a:pt x="-4498" y="292458"/>
                  <a:pt x="326846" y="67378"/>
                  <a:pt x="741350" y="0"/>
                </a:cubicBezTo>
                <a:cubicBezTo>
                  <a:pt x="1110513" y="-23165"/>
                  <a:pt x="1233681" y="-89"/>
                  <a:pt x="1545391" y="0"/>
                </a:cubicBezTo>
                <a:cubicBezTo>
                  <a:pt x="1857101" y="89"/>
                  <a:pt x="1770982" y="17451"/>
                  <a:pt x="1960380" y="0"/>
                </a:cubicBezTo>
                <a:cubicBezTo>
                  <a:pt x="2149778" y="-17451"/>
                  <a:pt x="2330069" y="-3788"/>
                  <a:pt x="2530990" y="0"/>
                </a:cubicBezTo>
                <a:cubicBezTo>
                  <a:pt x="2731911" y="3788"/>
                  <a:pt x="3101713" y="-34509"/>
                  <a:pt x="3257220" y="0"/>
                </a:cubicBezTo>
                <a:cubicBezTo>
                  <a:pt x="3412727" y="34509"/>
                  <a:pt x="3731946" y="39676"/>
                  <a:pt x="4061261" y="0"/>
                </a:cubicBezTo>
                <a:cubicBezTo>
                  <a:pt x="4390576" y="-39676"/>
                  <a:pt x="4413425" y="31852"/>
                  <a:pt x="4709681" y="0"/>
                </a:cubicBezTo>
                <a:cubicBezTo>
                  <a:pt x="5005937" y="-31852"/>
                  <a:pt x="5108722" y="-13565"/>
                  <a:pt x="5280291" y="0"/>
                </a:cubicBezTo>
                <a:cubicBezTo>
                  <a:pt x="5451860" y="13565"/>
                  <a:pt x="5706389" y="24128"/>
                  <a:pt x="6084332" y="0"/>
                </a:cubicBezTo>
                <a:cubicBezTo>
                  <a:pt x="6462275" y="-24128"/>
                  <a:pt x="6473441" y="16140"/>
                  <a:pt x="6654942" y="0"/>
                </a:cubicBezTo>
                <a:cubicBezTo>
                  <a:pt x="6836443" y="-16140"/>
                  <a:pt x="7281737" y="9190"/>
                  <a:pt x="7458983" y="0"/>
                </a:cubicBezTo>
                <a:cubicBezTo>
                  <a:pt x="7636229" y="-9190"/>
                  <a:pt x="8269937" y="1833"/>
                  <a:pt x="8522392" y="0"/>
                </a:cubicBezTo>
                <a:cubicBezTo>
                  <a:pt x="8949147" y="24709"/>
                  <a:pt x="9214945" y="260755"/>
                  <a:pt x="9263742" y="741350"/>
                </a:cubicBezTo>
                <a:cubicBezTo>
                  <a:pt x="9233319" y="878311"/>
                  <a:pt x="9261177" y="1186580"/>
                  <a:pt x="9263742" y="1364065"/>
                </a:cubicBezTo>
                <a:cubicBezTo>
                  <a:pt x="9266307" y="1541551"/>
                  <a:pt x="9244221" y="1838120"/>
                  <a:pt x="9263742" y="1957127"/>
                </a:cubicBezTo>
                <a:cubicBezTo>
                  <a:pt x="9283263" y="2076134"/>
                  <a:pt x="9234922" y="2427523"/>
                  <a:pt x="9263742" y="2579842"/>
                </a:cubicBezTo>
                <a:cubicBezTo>
                  <a:pt x="9292562" y="2732162"/>
                  <a:pt x="9264948" y="2864725"/>
                  <a:pt x="9263742" y="3143251"/>
                </a:cubicBezTo>
                <a:cubicBezTo>
                  <a:pt x="9262536" y="3421777"/>
                  <a:pt x="9279885" y="3580765"/>
                  <a:pt x="9263742" y="3706660"/>
                </a:cubicBezTo>
                <a:cubicBezTo>
                  <a:pt x="9262570" y="4070116"/>
                  <a:pt x="8876424" y="4483017"/>
                  <a:pt x="8522392" y="4448010"/>
                </a:cubicBezTo>
                <a:cubicBezTo>
                  <a:pt x="8406863" y="4444787"/>
                  <a:pt x="8247339" y="4459013"/>
                  <a:pt x="8107403" y="4448010"/>
                </a:cubicBezTo>
                <a:cubicBezTo>
                  <a:pt x="7967467" y="4437007"/>
                  <a:pt x="7789805" y="4432892"/>
                  <a:pt x="7692414" y="4448010"/>
                </a:cubicBezTo>
                <a:cubicBezTo>
                  <a:pt x="7595023" y="4463128"/>
                  <a:pt x="7475184" y="4467386"/>
                  <a:pt x="7277425" y="4448010"/>
                </a:cubicBezTo>
                <a:cubicBezTo>
                  <a:pt x="7079666" y="4428634"/>
                  <a:pt x="6912732" y="4459514"/>
                  <a:pt x="6706816" y="4448010"/>
                </a:cubicBezTo>
                <a:cubicBezTo>
                  <a:pt x="6500900" y="4436506"/>
                  <a:pt x="6237091" y="4468074"/>
                  <a:pt x="5980585" y="4448010"/>
                </a:cubicBezTo>
                <a:cubicBezTo>
                  <a:pt x="5724079" y="4427946"/>
                  <a:pt x="5566521" y="4426478"/>
                  <a:pt x="5332165" y="4448010"/>
                </a:cubicBezTo>
                <a:cubicBezTo>
                  <a:pt x="5097809" y="4469542"/>
                  <a:pt x="4943428" y="4453122"/>
                  <a:pt x="4839365" y="4448010"/>
                </a:cubicBezTo>
                <a:cubicBezTo>
                  <a:pt x="4735302" y="4442898"/>
                  <a:pt x="4458809" y="4473716"/>
                  <a:pt x="4190945" y="4448010"/>
                </a:cubicBezTo>
                <a:cubicBezTo>
                  <a:pt x="3923081" y="4422304"/>
                  <a:pt x="3843585" y="4460459"/>
                  <a:pt x="3698146" y="4448010"/>
                </a:cubicBezTo>
                <a:cubicBezTo>
                  <a:pt x="3552707" y="4435561"/>
                  <a:pt x="3122736" y="4419587"/>
                  <a:pt x="2894105" y="4448010"/>
                </a:cubicBezTo>
                <a:cubicBezTo>
                  <a:pt x="2665474" y="4476433"/>
                  <a:pt x="2462505" y="4474417"/>
                  <a:pt x="2323495" y="4448010"/>
                </a:cubicBezTo>
                <a:cubicBezTo>
                  <a:pt x="2184485" y="4421604"/>
                  <a:pt x="2072332" y="4455289"/>
                  <a:pt x="1830696" y="4448010"/>
                </a:cubicBezTo>
                <a:cubicBezTo>
                  <a:pt x="1589060" y="4440731"/>
                  <a:pt x="1442172" y="4472016"/>
                  <a:pt x="1337897" y="4448010"/>
                </a:cubicBezTo>
                <a:cubicBezTo>
                  <a:pt x="1233622" y="4424004"/>
                  <a:pt x="1011413" y="4432621"/>
                  <a:pt x="741350" y="4448010"/>
                </a:cubicBezTo>
                <a:cubicBezTo>
                  <a:pt x="345209" y="4468823"/>
                  <a:pt x="-7849" y="4106320"/>
                  <a:pt x="0" y="3706660"/>
                </a:cubicBezTo>
                <a:cubicBezTo>
                  <a:pt x="-18144" y="3525214"/>
                  <a:pt x="-16688" y="3438935"/>
                  <a:pt x="0" y="3202557"/>
                </a:cubicBezTo>
                <a:cubicBezTo>
                  <a:pt x="16688" y="2966179"/>
                  <a:pt x="16254" y="2852351"/>
                  <a:pt x="0" y="2579842"/>
                </a:cubicBezTo>
                <a:cubicBezTo>
                  <a:pt x="-16254" y="2307334"/>
                  <a:pt x="-4467" y="2310286"/>
                  <a:pt x="0" y="2046086"/>
                </a:cubicBezTo>
                <a:cubicBezTo>
                  <a:pt x="4467" y="1781886"/>
                  <a:pt x="-6875" y="1611130"/>
                  <a:pt x="0" y="1482678"/>
                </a:cubicBezTo>
                <a:cubicBezTo>
                  <a:pt x="6875" y="1354226"/>
                  <a:pt x="27361" y="899017"/>
                  <a:pt x="0" y="741350"/>
                </a:cubicBezTo>
                <a:close/>
              </a:path>
              <a:path w="9263742" h="4448010" stroke="0" extrusionOk="0">
                <a:moveTo>
                  <a:pt x="0" y="741350"/>
                </a:moveTo>
                <a:cubicBezTo>
                  <a:pt x="-6280" y="304376"/>
                  <a:pt x="344268" y="-59440"/>
                  <a:pt x="741350" y="0"/>
                </a:cubicBezTo>
                <a:cubicBezTo>
                  <a:pt x="843953" y="-16388"/>
                  <a:pt x="1048645" y="-16980"/>
                  <a:pt x="1234149" y="0"/>
                </a:cubicBezTo>
                <a:cubicBezTo>
                  <a:pt x="1419653" y="16980"/>
                  <a:pt x="1787772" y="-1993"/>
                  <a:pt x="2038190" y="0"/>
                </a:cubicBezTo>
                <a:cubicBezTo>
                  <a:pt x="2288608" y="1993"/>
                  <a:pt x="2296083" y="-3814"/>
                  <a:pt x="2530990" y="0"/>
                </a:cubicBezTo>
                <a:cubicBezTo>
                  <a:pt x="2765897" y="3814"/>
                  <a:pt x="3032775" y="29836"/>
                  <a:pt x="3257220" y="0"/>
                </a:cubicBezTo>
                <a:cubicBezTo>
                  <a:pt x="3481665" y="-29836"/>
                  <a:pt x="3789615" y="34694"/>
                  <a:pt x="3983451" y="0"/>
                </a:cubicBezTo>
                <a:cubicBezTo>
                  <a:pt x="4177287" y="-34694"/>
                  <a:pt x="4270779" y="-23110"/>
                  <a:pt x="4476250" y="0"/>
                </a:cubicBezTo>
                <a:cubicBezTo>
                  <a:pt x="4681721" y="23110"/>
                  <a:pt x="4831986" y="25267"/>
                  <a:pt x="5046860" y="0"/>
                </a:cubicBezTo>
                <a:cubicBezTo>
                  <a:pt x="5261734" y="-25267"/>
                  <a:pt x="5402706" y="5924"/>
                  <a:pt x="5539659" y="0"/>
                </a:cubicBezTo>
                <a:cubicBezTo>
                  <a:pt x="5676612" y="-5924"/>
                  <a:pt x="5984438" y="-26219"/>
                  <a:pt x="6110269" y="0"/>
                </a:cubicBezTo>
                <a:cubicBezTo>
                  <a:pt x="6236100" y="26219"/>
                  <a:pt x="6630546" y="26901"/>
                  <a:pt x="6914310" y="0"/>
                </a:cubicBezTo>
                <a:cubicBezTo>
                  <a:pt x="7198074" y="-26901"/>
                  <a:pt x="7419369" y="-30893"/>
                  <a:pt x="7562730" y="0"/>
                </a:cubicBezTo>
                <a:cubicBezTo>
                  <a:pt x="7706091" y="30893"/>
                  <a:pt x="8192772" y="-23532"/>
                  <a:pt x="8522392" y="0"/>
                </a:cubicBezTo>
                <a:cubicBezTo>
                  <a:pt x="8946456" y="4459"/>
                  <a:pt x="9309893" y="341759"/>
                  <a:pt x="9263742" y="741350"/>
                </a:cubicBezTo>
                <a:cubicBezTo>
                  <a:pt x="9254945" y="936278"/>
                  <a:pt x="9242364" y="1065527"/>
                  <a:pt x="9263742" y="1245453"/>
                </a:cubicBezTo>
                <a:cubicBezTo>
                  <a:pt x="9285120" y="1425379"/>
                  <a:pt x="9272490" y="1634220"/>
                  <a:pt x="9263742" y="1749555"/>
                </a:cubicBezTo>
                <a:cubicBezTo>
                  <a:pt x="9254994" y="1864890"/>
                  <a:pt x="9242420" y="2134721"/>
                  <a:pt x="9263742" y="2372271"/>
                </a:cubicBezTo>
                <a:cubicBezTo>
                  <a:pt x="9285064" y="2609821"/>
                  <a:pt x="9288165" y="2707525"/>
                  <a:pt x="9263742" y="2935679"/>
                </a:cubicBezTo>
                <a:cubicBezTo>
                  <a:pt x="9239319" y="3163833"/>
                  <a:pt x="9287367" y="3368223"/>
                  <a:pt x="9263742" y="3706660"/>
                </a:cubicBezTo>
                <a:cubicBezTo>
                  <a:pt x="9326438" y="4061094"/>
                  <a:pt x="8984556" y="4453990"/>
                  <a:pt x="8522392" y="4448010"/>
                </a:cubicBezTo>
                <a:cubicBezTo>
                  <a:pt x="8359135" y="4447257"/>
                  <a:pt x="8190085" y="4439998"/>
                  <a:pt x="7873972" y="4448010"/>
                </a:cubicBezTo>
                <a:cubicBezTo>
                  <a:pt x="7557859" y="4456022"/>
                  <a:pt x="7360863" y="4430220"/>
                  <a:pt x="7225552" y="4448010"/>
                </a:cubicBezTo>
                <a:cubicBezTo>
                  <a:pt x="7090241" y="4465800"/>
                  <a:pt x="6684034" y="4479385"/>
                  <a:pt x="6499321" y="4448010"/>
                </a:cubicBezTo>
                <a:cubicBezTo>
                  <a:pt x="6314608" y="4416635"/>
                  <a:pt x="5941542" y="4412982"/>
                  <a:pt x="5695280" y="4448010"/>
                </a:cubicBezTo>
                <a:cubicBezTo>
                  <a:pt x="5449018" y="4483038"/>
                  <a:pt x="5390892" y="4431485"/>
                  <a:pt x="5124670" y="4448010"/>
                </a:cubicBezTo>
                <a:cubicBezTo>
                  <a:pt x="4858448" y="4464536"/>
                  <a:pt x="4777733" y="4441215"/>
                  <a:pt x="4476250" y="4448010"/>
                </a:cubicBezTo>
                <a:cubicBezTo>
                  <a:pt x="4174767" y="4454805"/>
                  <a:pt x="3944257" y="4452332"/>
                  <a:pt x="3672209" y="4448010"/>
                </a:cubicBezTo>
                <a:cubicBezTo>
                  <a:pt x="3400161" y="4443688"/>
                  <a:pt x="3315307" y="4441217"/>
                  <a:pt x="3179410" y="4448010"/>
                </a:cubicBezTo>
                <a:cubicBezTo>
                  <a:pt x="3043513" y="4454803"/>
                  <a:pt x="2702704" y="4458068"/>
                  <a:pt x="2530990" y="4448010"/>
                </a:cubicBezTo>
                <a:cubicBezTo>
                  <a:pt x="2359276" y="4437952"/>
                  <a:pt x="2223679" y="4443052"/>
                  <a:pt x="2038190" y="4448010"/>
                </a:cubicBezTo>
                <a:cubicBezTo>
                  <a:pt x="1852701" y="4452968"/>
                  <a:pt x="1545014" y="4469522"/>
                  <a:pt x="1389770" y="4448010"/>
                </a:cubicBezTo>
                <a:cubicBezTo>
                  <a:pt x="1234526" y="4426498"/>
                  <a:pt x="1039863" y="4432630"/>
                  <a:pt x="741350" y="4448010"/>
                </a:cubicBezTo>
                <a:cubicBezTo>
                  <a:pt x="402998" y="4489580"/>
                  <a:pt x="20186" y="4053480"/>
                  <a:pt x="0" y="3706660"/>
                </a:cubicBezTo>
                <a:cubicBezTo>
                  <a:pt x="23974" y="3576254"/>
                  <a:pt x="-24681" y="3320861"/>
                  <a:pt x="0" y="3083945"/>
                </a:cubicBezTo>
                <a:cubicBezTo>
                  <a:pt x="24681" y="2847030"/>
                  <a:pt x="-5931" y="2745885"/>
                  <a:pt x="0" y="2550189"/>
                </a:cubicBezTo>
                <a:cubicBezTo>
                  <a:pt x="5931" y="2354493"/>
                  <a:pt x="26441" y="2135550"/>
                  <a:pt x="0" y="1986780"/>
                </a:cubicBezTo>
                <a:cubicBezTo>
                  <a:pt x="-26441" y="1838010"/>
                  <a:pt x="4736" y="1497863"/>
                  <a:pt x="0" y="1364065"/>
                </a:cubicBezTo>
                <a:cubicBezTo>
                  <a:pt x="-4736" y="1230268"/>
                  <a:pt x="26137" y="1011094"/>
                  <a:pt x="0" y="741350"/>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1. </a:t>
            </a:r>
            <a:r>
              <a:rPr lang="en-US" sz="3200" dirty="0" err="1">
                <a:solidFill>
                  <a:schemeClr val="tx1"/>
                </a:solidFill>
              </a:rPr>
              <a:t>Quanh</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bà</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bờ</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trồng</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mương</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hai</a:t>
            </a:r>
            <a:r>
              <a:rPr lang="en-US" sz="3200" dirty="0">
                <a:solidFill>
                  <a:schemeClr val="tx1"/>
                </a:solidFill>
              </a:rPr>
              <a:t> </a:t>
            </a:r>
            <a:r>
              <a:rPr lang="en-US" sz="3200" dirty="0" err="1">
                <a:solidFill>
                  <a:schemeClr val="tx1"/>
                </a:solidFill>
              </a:rPr>
              <a:t>bên</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tàu</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che</a:t>
            </a:r>
            <a:r>
              <a:rPr lang="en-US" sz="3200" dirty="0">
                <a:solidFill>
                  <a:schemeClr val="tx1"/>
                </a:solidFill>
              </a:rPr>
              <a:t> </a:t>
            </a:r>
            <a:r>
              <a:rPr lang="en-US" sz="3200" dirty="0" err="1">
                <a:solidFill>
                  <a:schemeClr val="tx1"/>
                </a:solidFill>
              </a:rPr>
              <a:t>hết</a:t>
            </a:r>
            <a:r>
              <a:rPr lang="en-US" sz="3200" dirty="0">
                <a:solidFill>
                  <a:schemeClr val="tx1"/>
                </a:solidFill>
              </a:rPr>
              <a:t> </a:t>
            </a:r>
            <a:r>
              <a:rPr lang="en-US" sz="3200" dirty="0" err="1">
                <a:solidFill>
                  <a:schemeClr val="tx1"/>
                </a:solidFill>
              </a:rPr>
              <a:t>nắng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giá</a:t>
            </a:r>
            <a:r>
              <a:rPr lang="en-US" sz="3200" dirty="0">
                <a:solidFill>
                  <a:schemeClr val="tx1"/>
                </a:solidFill>
              </a:rPr>
              <a:t> </a:t>
            </a:r>
            <a:r>
              <a:rPr lang="en-US" sz="3200" dirty="0" err="1">
                <a:solidFill>
                  <a:schemeClr val="tx1"/>
                </a:solidFill>
              </a:rPr>
              <a:t>thổi</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trái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nước</a:t>
            </a:r>
            <a:r>
              <a:rPr lang="en-US" sz="3200" dirty="0">
                <a:solidFill>
                  <a:schemeClr val="tx1"/>
                </a:solidFill>
              </a:rPr>
              <a:t> </a:t>
            </a:r>
            <a:r>
              <a:rPr lang="en-US" sz="3200" dirty="0" err="1">
                <a:solidFill>
                  <a:schemeClr val="tx1"/>
                </a:solidFill>
              </a:rPr>
              <a:t>rất</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cái</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mỏng</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mềm</a:t>
            </a:r>
            <a:r>
              <a:rPr lang="en-US" sz="3200" dirty="0">
                <a:solidFill>
                  <a:schemeClr val="tx1"/>
                </a:solidFill>
              </a:rPr>
              <a:t> </a:t>
            </a:r>
            <a:r>
              <a:rPr lang="en-US" sz="3200" dirty="0" err="1">
                <a:solidFill>
                  <a:schemeClr val="tx1"/>
                </a:solidFill>
              </a:rPr>
              <a:t>vừa</a:t>
            </a:r>
            <a:r>
              <a:rPr lang="en-US" sz="3200" dirty="0">
                <a:solidFill>
                  <a:schemeClr val="tx1"/>
                </a:solidFill>
              </a:rPr>
              <a:t> </a:t>
            </a:r>
            <a:r>
              <a:rPr lang="en-US" sz="3200" dirty="0" err="1">
                <a:solidFill>
                  <a:schemeClr val="tx1"/>
                </a:solidFill>
              </a:rPr>
              <a:t>đưa</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miệng</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muốn</a:t>
            </a:r>
            <a:r>
              <a:rPr lang="en-US" sz="3200" dirty="0">
                <a:solidFill>
                  <a:schemeClr val="tx1"/>
                </a:solidFill>
              </a:rPr>
              <a:t> tan </a:t>
            </a:r>
            <a:r>
              <a:rPr lang="en-US" sz="3200" dirty="0" err="1">
                <a:solidFill>
                  <a:schemeClr val="tx1"/>
                </a:solidFill>
              </a:rPr>
              <a:t>ra</a:t>
            </a:r>
            <a:r>
              <a:rPr lang="en-US" sz="3200" dirty="0">
                <a:solidFill>
                  <a:schemeClr val="tx1"/>
                </a:solidFill>
              </a:rPr>
              <a:t> </a:t>
            </a:r>
            <a:r>
              <a:rPr lang="en-US" sz="3200" dirty="0" err="1">
                <a:solidFill>
                  <a:schemeClr val="tx1"/>
                </a:solidFill>
              </a:rPr>
              <a:t>mát</a:t>
            </a:r>
            <a:r>
              <a:rPr lang="en-US" sz="3200" dirty="0">
                <a:solidFill>
                  <a:schemeClr val="tx1"/>
                </a:solidFill>
              </a:rPr>
              <a:t> </a:t>
            </a:r>
            <a:r>
              <a:rPr lang="en-US" sz="3200" dirty="0" err="1">
                <a:solidFill>
                  <a:schemeClr val="tx1"/>
                </a:solidFill>
              </a:rPr>
              <a:t>rượi</a:t>
            </a:r>
            <a:r>
              <a:rPr lang="en-US" sz="3200" dirty="0">
                <a:solidFill>
                  <a:schemeClr val="tx1"/>
                </a:solidFill>
              </a:rPr>
              <a:t>. </a:t>
            </a:r>
            <a:r>
              <a:rPr lang="en-US" sz="3200" dirty="0" err="1">
                <a:solidFill>
                  <a:schemeClr val="tx1"/>
                </a:solidFill>
                <a:highlight>
                  <a:srgbClr val="FFFF00"/>
                </a:highlight>
              </a:rPr>
              <a:t>Vườn</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là</a:t>
            </a:r>
            <a:r>
              <a:rPr lang="en-US" sz="3200" dirty="0">
                <a:solidFill>
                  <a:schemeClr val="tx1"/>
                </a:solidFill>
                <a:highlight>
                  <a:srgbClr val="FFFF00"/>
                </a:highlight>
              </a:rPr>
              <a:t> </a:t>
            </a:r>
            <a:r>
              <a:rPr lang="en-US" sz="3200" dirty="0" err="1">
                <a:solidFill>
                  <a:schemeClr val="tx1"/>
                </a:solidFill>
                <a:highlight>
                  <a:srgbClr val="FFFF00"/>
                </a:highlight>
              </a:rPr>
              <a:t>chỗ</a:t>
            </a:r>
            <a:r>
              <a:rPr lang="en-US" sz="3200" dirty="0">
                <a:solidFill>
                  <a:schemeClr val="tx1"/>
                </a:solidFill>
                <a:highlight>
                  <a:srgbClr val="FFFF00"/>
                </a:highlight>
              </a:rPr>
              <a:t> </a:t>
            </a:r>
            <a:r>
              <a:rPr lang="en-US" sz="3200" dirty="0" err="1">
                <a:solidFill>
                  <a:schemeClr val="tx1"/>
                </a:solidFill>
                <a:highlight>
                  <a:srgbClr val="FFFF00"/>
                </a:highlight>
              </a:rPr>
              <a:t>mấy</a:t>
            </a:r>
            <a:r>
              <a:rPr lang="en-US" sz="3200" dirty="0">
                <a:solidFill>
                  <a:schemeClr val="tx1"/>
                </a:solidFill>
                <a:highlight>
                  <a:srgbClr val="FFFF00"/>
                </a:highlight>
              </a:rPr>
              <a:t> </a:t>
            </a:r>
            <a:r>
              <a:rPr lang="en-US" sz="3200" dirty="0" err="1">
                <a:solidFill>
                  <a:schemeClr val="tx1"/>
                </a:solidFill>
                <a:highlight>
                  <a:srgbClr val="FFFF00"/>
                </a:highlight>
              </a:rPr>
              <a:t>đứa</a:t>
            </a:r>
            <a:r>
              <a:rPr lang="en-US" sz="3200" dirty="0">
                <a:solidFill>
                  <a:schemeClr val="tx1"/>
                </a:solidFill>
                <a:highlight>
                  <a:srgbClr val="FFFF00"/>
                </a:highlight>
              </a:rPr>
              <a:t> con </a:t>
            </a:r>
            <a:r>
              <a:rPr lang="en-US" sz="3200" dirty="0" err="1">
                <a:solidFill>
                  <a:schemeClr val="tx1"/>
                </a:solidFill>
                <a:highlight>
                  <a:srgbClr val="FFFF00"/>
                </a:highlight>
              </a:rPr>
              <a:t>trai</a:t>
            </a:r>
            <a:r>
              <a:rPr lang="en-US" sz="3200" dirty="0">
                <a:solidFill>
                  <a:schemeClr val="tx1"/>
                </a:solidFill>
                <a:highlight>
                  <a:srgbClr val="FFFF00"/>
                </a:highlight>
              </a:rPr>
              <a:t>, con </a:t>
            </a:r>
            <a:r>
              <a:rPr lang="en-US" sz="3200" dirty="0" err="1">
                <a:solidFill>
                  <a:schemeClr val="tx1"/>
                </a:solidFill>
                <a:highlight>
                  <a:srgbClr val="FFFF00"/>
                </a:highlight>
              </a:rPr>
              <a:t>gái</a:t>
            </a:r>
            <a:r>
              <a:rPr lang="en-US" sz="3200" dirty="0">
                <a:solidFill>
                  <a:schemeClr val="tx1"/>
                </a:solidFill>
                <a:highlight>
                  <a:srgbClr val="FFFF00"/>
                </a:highlight>
              </a:rPr>
              <a:t> </a:t>
            </a:r>
            <a:r>
              <a:rPr lang="en-US" sz="3200" dirty="0" err="1">
                <a:solidFill>
                  <a:schemeClr val="tx1"/>
                </a:solidFill>
                <a:highlight>
                  <a:srgbClr val="FFFF00"/>
                </a:highlight>
              </a:rPr>
              <a:t>trong</a:t>
            </a:r>
            <a:r>
              <a:rPr lang="en-US" sz="3200" dirty="0">
                <a:solidFill>
                  <a:schemeClr val="tx1"/>
                </a:solidFill>
                <a:highlight>
                  <a:srgbClr val="FFFF00"/>
                </a:highlight>
              </a:rPr>
              <a:t> </a:t>
            </a:r>
            <a:r>
              <a:rPr lang="en-US" sz="3200" dirty="0" err="1">
                <a:solidFill>
                  <a:schemeClr val="tx1"/>
                </a:solidFill>
                <a:highlight>
                  <a:srgbClr val="FFFF00"/>
                </a:highlight>
              </a:rPr>
              <a:t>xóm</a:t>
            </a:r>
            <a:r>
              <a:rPr lang="en-US" sz="3200" dirty="0">
                <a:solidFill>
                  <a:schemeClr val="tx1"/>
                </a:solidFill>
                <a:highlight>
                  <a:srgbClr val="FFFF00"/>
                </a:highlight>
              </a:rPr>
              <a:t> </a:t>
            </a:r>
            <a:r>
              <a:rPr lang="en-US" sz="3200" dirty="0" err="1">
                <a:solidFill>
                  <a:schemeClr val="tx1"/>
                </a:solidFill>
                <a:highlight>
                  <a:srgbClr val="FFFF00"/>
                </a:highlight>
              </a:rPr>
              <a:t>ra</a:t>
            </a:r>
            <a:r>
              <a:rPr lang="en-US" sz="3200" dirty="0">
                <a:solidFill>
                  <a:schemeClr val="tx1"/>
                </a:solidFill>
                <a:highlight>
                  <a:srgbClr val="FFFF00"/>
                </a:highlight>
              </a:rPr>
              <a:t> </a:t>
            </a:r>
            <a:r>
              <a:rPr lang="en-US" sz="3200" dirty="0" err="1">
                <a:solidFill>
                  <a:schemeClr val="tx1"/>
                </a:solidFill>
                <a:highlight>
                  <a:srgbClr val="FFFF00"/>
                </a:highlight>
              </a:rPr>
              <a:t>chơi</a:t>
            </a:r>
            <a:r>
              <a:rPr lang="en-US" sz="3200" dirty="0">
                <a:solidFill>
                  <a:schemeClr val="tx1"/>
                </a:solidFill>
                <a:highlight>
                  <a:srgbClr val="FFFF00"/>
                </a:highlight>
              </a:rPr>
              <a:t> </a:t>
            </a:r>
            <a:r>
              <a:rPr lang="en-US" sz="3200" dirty="0" err="1">
                <a:solidFill>
                  <a:schemeClr val="tx1"/>
                </a:solidFill>
                <a:highlight>
                  <a:srgbClr val="FFFF00"/>
                </a:highlight>
              </a:rPr>
              <a:t>nhảy</a:t>
            </a:r>
            <a:r>
              <a:rPr lang="en-US" sz="3200" dirty="0">
                <a:solidFill>
                  <a:schemeClr val="tx1"/>
                </a:solidFill>
                <a:highlight>
                  <a:srgbClr val="FFFF00"/>
                </a:highlight>
              </a:rPr>
              <a:t> </a:t>
            </a:r>
            <a:r>
              <a:rPr lang="en-US" sz="3200" dirty="0" err="1">
                <a:solidFill>
                  <a:schemeClr val="tx1"/>
                </a:solidFill>
                <a:highlight>
                  <a:srgbClr val="FFFF00"/>
                </a:highlight>
              </a:rPr>
              <a:t>dây</a:t>
            </a:r>
            <a:r>
              <a:rPr lang="en-US" sz="3200" dirty="0">
                <a:solidFill>
                  <a:schemeClr val="tx1"/>
                </a:solidFill>
                <a:highlight>
                  <a:srgbClr val="FFFF00"/>
                </a:highlight>
              </a:rPr>
              <a:t>, </a:t>
            </a:r>
            <a:r>
              <a:rPr lang="en-US" sz="3200" dirty="0" err="1">
                <a:solidFill>
                  <a:schemeClr val="tx1"/>
                </a:solidFill>
                <a:highlight>
                  <a:srgbClr val="FFFF00"/>
                </a:highlight>
              </a:rPr>
              <a:t>đánh</a:t>
            </a:r>
            <a:r>
              <a:rPr lang="en-US" sz="3200" dirty="0">
                <a:solidFill>
                  <a:schemeClr val="tx1"/>
                </a:solidFill>
                <a:highlight>
                  <a:srgbClr val="FFFF00"/>
                </a:highlight>
              </a:rPr>
              <a:t> </a:t>
            </a:r>
            <a:r>
              <a:rPr lang="en-US" sz="3200" dirty="0" err="1">
                <a:solidFill>
                  <a:schemeClr val="tx1"/>
                </a:solidFill>
                <a:highlight>
                  <a:srgbClr val="FFFF00"/>
                </a:highlight>
              </a:rPr>
              <a:t>đáo</a:t>
            </a:r>
            <a:r>
              <a:rPr lang="en-US" sz="3200" dirty="0">
                <a:solidFill>
                  <a:schemeClr val="tx1"/>
                </a:solidFill>
                <a:highlight>
                  <a:srgbClr val="FFFF00"/>
                </a:highlight>
              </a:rPr>
              <a:t>, </a:t>
            </a:r>
            <a:r>
              <a:rPr lang="en-US" sz="3200" dirty="0" err="1">
                <a:solidFill>
                  <a:schemeClr val="tx1"/>
                </a:solidFill>
                <a:highlight>
                  <a:srgbClr val="FFFF00"/>
                </a:highlight>
              </a:rPr>
              <a:t>đánh</a:t>
            </a:r>
            <a:r>
              <a:rPr lang="en-US" sz="3200" dirty="0">
                <a:solidFill>
                  <a:schemeClr val="tx1"/>
                </a:solidFill>
                <a:highlight>
                  <a:srgbClr val="FFFF00"/>
                </a:highlight>
              </a:rPr>
              <a:t> </a:t>
            </a:r>
            <a:r>
              <a:rPr lang="en-US" sz="3200" dirty="0" err="1">
                <a:solidFill>
                  <a:schemeClr val="tx1"/>
                </a:solidFill>
                <a:highlight>
                  <a:srgbClr val="FFFF00"/>
                </a:highlight>
              </a:rPr>
              <a:t>đũa</a:t>
            </a:r>
            <a:r>
              <a:rPr lang="en-US" sz="3200" dirty="0">
                <a:solidFill>
                  <a:schemeClr val="tx1"/>
                </a:solidFill>
                <a:highlight>
                  <a:srgbClr val="FFFF00"/>
                </a:highlight>
              </a:rPr>
              <a:t>.</a:t>
            </a:r>
          </a:p>
        </p:txBody>
      </p:sp>
      <p:grpSp>
        <p:nvGrpSpPr>
          <p:cNvPr id="10" name="Group 9">
            <a:extLst>
              <a:ext uri="{FF2B5EF4-FFF2-40B4-BE49-F238E27FC236}">
                <a16:creationId xmlns:a16="http://schemas.microsoft.com/office/drawing/2014/main" id="{5937C727-87E3-B183-9F09-13AC9B8C146A}"/>
              </a:ext>
            </a:extLst>
          </p:cNvPr>
          <p:cNvGrpSpPr/>
          <p:nvPr/>
        </p:nvGrpSpPr>
        <p:grpSpPr>
          <a:xfrm>
            <a:off x="228698" y="0"/>
            <a:ext cx="7160219" cy="2105374"/>
            <a:chOff x="579677" y="1601806"/>
            <a:chExt cx="7160219" cy="1709467"/>
          </a:xfrm>
        </p:grpSpPr>
        <p:sp>
          <p:nvSpPr>
            <p:cNvPr id="11" name="Rectangle: Rounded Corners 10">
              <a:extLst>
                <a:ext uri="{FF2B5EF4-FFF2-40B4-BE49-F238E27FC236}">
                  <a16:creationId xmlns:a16="http://schemas.microsoft.com/office/drawing/2014/main" id="{E8465D1E-5C00-A677-2E7C-7C45651E674D}"/>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trẻ</a:t>
              </a:r>
              <a:r>
                <a:rPr lang="en-US" sz="3000" dirty="0">
                  <a:solidFill>
                    <a:schemeClr val="tx1"/>
                  </a:solidFill>
                </a:rPr>
                <a:t> </a:t>
              </a:r>
              <a:r>
                <a:rPr lang="en-US" sz="3000" dirty="0" err="1">
                  <a:solidFill>
                    <a:schemeClr val="tx1"/>
                  </a:solidFill>
                </a:rPr>
                <a:t>em</a:t>
              </a:r>
              <a:r>
                <a:rPr lang="en-US" sz="3000" dirty="0">
                  <a:solidFill>
                    <a:schemeClr val="tx1"/>
                  </a:solidFill>
                </a:rPr>
                <a:t> </a:t>
              </a:r>
              <a:r>
                <a:rPr lang="en-US" sz="3000" dirty="0" err="1">
                  <a:solidFill>
                    <a:schemeClr val="tx1"/>
                  </a:solidFill>
                </a:rPr>
                <a:t>trong</a:t>
              </a:r>
              <a:r>
                <a:rPr lang="en-US" sz="3000" dirty="0">
                  <a:solidFill>
                    <a:schemeClr val="tx1"/>
                  </a:solidFill>
                </a:rPr>
                <a:t> </a:t>
              </a:r>
              <a:r>
                <a:rPr lang="en-US" sz="3000" dirty="0" err="1">
                  <a:solidFill>
                    <a:schemeClr val="tx1"/>
                  </a:solidFill>
                </a:rPr>
                <a:t>xóm</a:t>
              </a:r>
              <a:r>
                <a:rPr lang="en-US" sz="3000" dirty="0">
                  <a:solidFill>
                    <a:schemeClr val="tx1"/>
                  </a:solidFill>
                </a:rPr>
                <a:t>.</a:t>
              </a:r>
            </a:p>
          </p:txBody>
        </p:sp>
        <p:pic>
          <p:nvPicPr>
            <p:cNvPr id="12" name="Picture 11" descr="Icon&#10;&#10;Description automatically generated">
              <a:extLst>
                <a:ext uri="{FF2B5EF4-FFF2-40B4-BE49-F238E27FC236}">
                  <a16:creationId xmlns:a16="http://schemas.microsoft.com/office/drawing/2014/main" id="{4B4A4776-5CE5-FBA7-FC3D-D63162CA49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spTree>
    <p:extLst>
      <p:ext uri="{BB962C8B-B14F-4D97-AF65-F5344CB8AC3E}">
        <p14:creationId xmlns:p14="http://schemas.microsoft.com/office/powerpoint/2010/main" val="98819718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467" y="1948801"/>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460083" y="3043588"/>
            <a:ext cx="6803571" cy="2379312"/>
          </a:xfrm>
          <a:custGeom>
            <a:avLst/>
            <a:gdLst>
              <a:gd name="connsiteX0" fmla="*/ 0 w 6803571"/>
              <a:gd name="connsiteY0" fmla="*/ 396560 h 2379312"/>
              <a:gd name="connsiteX1" fmla="*/ 396560 w 6803571"/>
              <a:gd name="connsiteY1" fmla="*/ 0 h 2379312"/>
              <a:gd name="connsiteX2" fmla="*/ 3968750 w 6803571"/>
              <a:gd name="connsiteY2" fmla="*/ 0 h 2379312"/>
              <a:gd name="connsiteX3" fmla="*/ 3968750 w 6803571"/>
              <a:gd name="connsiteY3" fmla="*/ 0 h 2379312"/>
              <a:gd name="connsiteX4" fmla="*/ 5669643 w 6803571"/>
              <a:gd name="connsiteY4" fmla="*/ 0 h 2379312"/>
              <a:gd name="connsiteX5" fmla="*/ 6407011 w 6803571"/>
              <a:gd name="connsiteY5" fmla="*/ 0 h 2379312"/>
              <a:gd name="connsiteX6" fmla="*/ 6803571 w 6803571"/>
              <a:gd name="connsiteY6" fmla="*/ 396560 h 2379312"/>
              <a:gd name="connsiteX7" fmla="*/ 6803571 w 6803571"/>
              <a:gd name="connsiteY7" fmla="*/ 396552 h 2379312"/>
              <a:gd name="connsiteX8" fmla="*/ 7134429 w 6803571"/>
              <a:gd name="connsiteY8" fmla="*/ 1060792 h 2379312"/>
              <a:gd name="connsiteX9" fmla="*/ 6803571 w 6803571"/>
              <a:gd name="connsiteY9" fmla="*/ 991380 h 2379312"/>
              <a:gd name="connsiteX10" fmla="*/ 6803571 w 6803571"/>
              <a:gd name="connsiteY10" fmla="*/ 1982752 h 2379312"/>
              <a:gd name="connsiteX11" fmla="*/ 6407011 w 6803571"/>
              <a:gd name="connsiteY11" fmla="*/ 2379312 h 2379312"/>
              <a:gd name="connsiteX12" fmla="*/ 5669643 w 6803571"/>
              <a:gd name="connsiteY12" fmla="*/ 2379312 h 2379312"/>
              <a:gd name="connsiteX13" fmla="*/ 3968750 w 6803571"/>
              <a:gd name="connsiteY13" fmla="*/ 2379312 h 2379312"/>
              <a:gd name="connsiteX14" fmla="*/ 3968750 w 6803571"/>
              <a:gd name="connsiteY14" fmla="*/ 2379312 h 2379312"/>
              <a:gd name="connsiteX15" fmla="*/ 396560 w 6803571"/>
              <a:gd name="connsiteY15" fmla="*/ 2379312 h 2379312"/>
              <a:gd name="connsiteX16" fmla="*/ 0 w 6803571"/>
              <a:gd name="connsiteY16" fmla="*/ 1982752 h 2379312"/>
              <a:gd name="connsiteX17" fmla="*/ 0 w 6803571"/>
              <a:gd name="connsiteY17" fmla="*/ 991380 h 2379312"/>
              <a:gd name="connsiteX18" fmla="*/ 0 w 6803571"/>
              <a:gd name="connsiteY18" fmla="*/ 396552 h 2379312"/>
              <a:gd name="connsiteX19" fmla="*/ 0 w 6803571"/>
              <a:gd name="connsiteY19" fmla="*/ 396552 h 2379312"/>
              <a:gd name="connsiteX20" fmla="*/ 0 w 6803571"/>
              <a:gd name="connsiteY20" fmla="*/ 396560 h 23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3571" h="2379312" fill="none" extrusionOk="0">
                <a:moveTo>
                  <a:pt x="0" y="396560"/>
                </a:moveTo>
                <a:cubicBezTo>
                  <a:pt x="4849" y="183962"/>
                  <a:pt x="155408" y="-29479"/>
                  <a:pt x="396560" y="0"/>
                </a:cubicBezTo>
                <a:cubicBezTo>
                  <a:pt x="2045350" y="14825"/>
                  <a:pt x="2711126" y="96501"/>
                  <a:pt x="3968750" y="0"/>
                </a:cubicBezTo>
                <a:lnTo>
                  <a:pt x="3968750" y="0"/>
                </a:lnTo>
                <a:cubicBezTo>
                  <a:pt x="4325372" y="74705"/>
                  <a:pt x="5396799" y="-54106"/>
                  <a:pt x="5669643" y="0"/>
                </a:cubicBezTo>
                <a:cubicBezTo>
                  <a:pt x="5972410" y="64781"/>
                  <a:pt x="6150729" y="38699"/>
                  <a:pt x="6407011" y="0"/>
                </a:cubicBezTo>
                <a:cubicBezTo>
                  <a:pt x="6629139" y="1331"/>
                  <a:pt x="6835488" y="169526"/>
                  <a:pt x="6803571" y="396560"/>
                </a:cubicBezTo>
                <a:lnTo>
                  <a:pt x="6803571" y="396552"/>
                </a:lnTo>
                <a:cubicBezTo>
                  <a:pt x="6831253" y="485258"/>
                  <a:pt x="6998697" y="801488"/>
                  <a:pt x="7134429" y="1060792"/>
                </a:cubicBezTo>
                <a:cubicBezTo>
                  <a:pt x="6999634" y="1026578"/>
                  <a:pt x="6884275" y="997463"/>
                  <a:pt x="6803571" y="991380"/>
                </a:cubicBezTo>
                <a:cubicBezTo>
                  <a:pt x="6874657" y="1328564"/>
                  <a:pt x="6803120" y="1498796"/>
                  <a:pt x="6803571" y="1982752"/>
                </a:cubicBezTo>
                <a:cubicBezTo>
                  <a:pt x="6781465" y="2190839"/>
                  <a:pt x="6608853" y="2347603"/>
                  <a:pt x="6407011" y="2379312"/>
                </a:cubicBezTo>
                <a:cubicBezTo>
                  <a:pt x="6196094" y="2337979"/>
                  <a:pt x="6037467" y="2324539"/>
                  <a:pt x="5669643" y="2379312"/>
                </a:cubicBezTo>
                <a:cubicBezTo>
                  <a:pt x="5480219" y="2355597"/>
                  <a:pt x="4778418" y="2427698"/>
                  <a:pt x="3968750" y="2379312"/>
                </a:cubicBezTo>
                <a:lnTo>
                  <a:pt x="3968750" y="2379312"/>
                </a:lnTo>
                <a:cubicBezTo>
                  <a:pt x="2229179" y="2487031"/>
                  <a:pt x="1108613" y="2411113"/>
                  <a:pt x="396560" y="2379312"/>
                </a:cubicBezTo>
                <a:cubicBezTo>
                  <a:pt x="182319" y="2381615"/>
                  <a:pt x="-2402" y="2231906"/>
                  <a:pt x="0" y="1982752"/>
                </a:cubicBezTo>
                <a:cubicBezTo>
                  <a:pt x="-18174" y="1769357"/>
                  <a:pt x="-55580" y="1209185"/>
                  <a:pt x="0" y="991380"/>
                </a:cubicBezTo>
                <a:cubicBezTo>
                  <a:pt x="26734" y="768974"/>
                  <a:pt x="-23569" y="490073"/>
                  <a:pt x="0" y="396552"/>
                </a:cubicBezTo>
                <a:lnTo>
                  <a:pt x="0" y="396552"/>
                </a:lnTo>
                <a:lnTo>
                  <a:pt x="0" y="396560"/>
                </a:lnTo>
                <a:close/>
              </a:path>
              <a:path w="6803571" h="2379312" stroke="0" extrusionOk="0">
                <a:moveTo>
                  <a:pt x="0" y="396560"/>
                </a:moveTo>
                <a:cubicBezTo>
                  <a:pt x="-17680" y="145088"/>
                  <a:pt x="136139" y="-2051"/>
                  <a:pt x="396560" y="0"/>
                </a:cubicBezTo>
                <a:cubicBezTo>
                  <a:pt x="1366544" y="-148278"/>
                  <a:pt x="2797376" y="-88127"/>
                  <a:pt x="3968750" y="0"/>
                </a:cubicBezTo>
                <a:lnTo>
                  <a:pt x="3968750" y="0"/>
                </a:lnTo>
                <a:cubicBezTo>
                  <a:pt x="4622751" y="-110050"/>
                  <a:pt x="5402874" y="138918"/>
                  <a:pt x="5669643" y="0"/>
                </a:cubicBezTo>
                <a:cubicBezTo>
                  <a:pt x="5828814" y="-60085"/>
                  <a:pt x="6315334" y="60924"/>
                  <a:pt x="6407011" y="0"/>
                </a:cubicBezTo>
                <a:cubicBezTo>
                  <a:pt x="6613809" y="-5973"/>
                  <a:pt x="6819298" y="191080"/>
                  <a:pt x="6803571" y="396560"/>
                </a:cubicBezTo>
                <a:lnTo>
                  <a:pt x="6803571" y="396552"/>
                </a:lnTo>
                <a:cubicBezTo>
                  <a:pt x="6875154" y="654014"/>
                  <a:pt x="7063233" y="786033"/>
                  <a:pt x="7134429" y="1060792"/>
                </a:cubicBezTo>
                <a:cubicBezTo>
                  <a:pt x="7065251" y="1042980"/>
                  <a:pt x="6865953" y="1007825"/>
                  <a:pt x="6803571" y="991380"/>
                </a:cubicBezTo>
                <a:cubicBezTo>
                  <a:pt x="6799566" y="1458279"/>
                  <a:pt x="6757562" y="1738704"/>
                  <a:pt x="6803571" y="1982752"/>
                </a:cubicBezTo>
                <a:cubicBezTo>
                  <a:pt x="6793377" y="2210624"/>
                  <a:pt x="6600634" y="2376823"/>
                  <a:pt x="6407011" y="2379312"/>
                </a:cubicBezTo>
                <a:cubicBezTo>
                  <a:pt x="6178571" y="2426299"/>
                  <a:pt x="6011186" y="2358144"/>
                  <a:pt x="5669643" y="2379312"/>
                </a:cubicBezTo>
                <a:cubicBezTo>
                  <a:pt x="5467592" y="2360166"/>
                  <a:pt x="4586891" y="2337276"/>
                  <a:pt x="3968750" y="2379312"/>
                </a:cubicBezTo>
                <a:lnTo>
                  <a:pt x="3968750" y="2379312"/>
                </a:lnTo>
                <a:cubicBezTo>
                  <a:pt x="2435401" y="2442600"/>
                  <a:pt x="1470342" y="2513633"/>
                  <a:pt x="396560" y="2379312"/>
                </a:cubicBezTo>
                <a:cubicBezTo>
                  <a:pt x="187206" y="2402588"/>
                  <a:pt x="-4440" y="2191193"/>
                  <a:pt x="0" y="1982752"/>
                </a:cubicBezTo>
                <a:cubicBezTo>
                  <a:pt x="42117" y="1603428"/>
                  <a:pt x="37718" y="1098103"/>
                  <a:pt x="0" y="991380"/>
                </a:cubicBezTo>
                <a:cubicBezTo>
                  <a:pt x="24561" y="712197"/>
                  <a:pt x="46683" y="598452"/>
                  <a:pt x="0" y="396552"/>
                </a:cubicBezTo>
                <a:lnTo>
                  <a:pt x="0" y="396552"/>
                </a:lnTo>
                <a:lnTo>
                  <a:pt x="0" y="396560"/>
                </a:ln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54863"/>
                      <a:gd name="adj2" fmla="val -541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dirty="0">
              <a:solidFill>
                <a:schemeClr val="tx1"/>
              </a:solidFill>
              <a:latin typeface="Calibri" panose="020F0502020204030204" pitchFamily="34" charset="0"/>
              <a:cs typeface="Calibri" panose="020F0502020204030204" pitchFamily="34" charset="0"/>
            </a:endParaRPr>
          </a:p>
          <a:p>
            <a:pPr algn="just"/>
            <a:r>
              <a:rPr lang="en-US" sz="3600" dirty="0" err="1">
                <a:solidFill>
                  <a:schemeClr val="tx1"/>
                </a:solidFill>
                <a:latin typeface="Calibri" panose="020F0502020204030204" pitchFamily="34" charset="0"/>
                <a:cs typeface="Calibri" panose="020F0502020204030204" pitchFamily="34" charset="0"/>
              </a:rPr>
              <a:t>Với</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trẻ</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xóm</a:t>
            </a: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Vườn dừa là chỗ mấy đứa con gái, con trai ra chơi nhảy dây, đánh </a:t>
            </a:r>
            <a:r>
              <a:rPr lang="en-US" sz="3600" dirty="0">
                <a:solidFill>
                  <a:schemeClr val="tx1"/>
                </a:solidFill>
                <a:latin typeface="Calibri" panose="020F0502020204030204" pitchFamily="34" charset="0"/>
                <a:cs typeface="Calibri" panose="020F0502020204030204" pitchFamily="34" charset="0"/>
              </a:rPr>
              <a:t>đ</a:t>
            </a:r>
            <a:r>
              <a:rPr lang="vi-VN" sz="3600" dirty="0">
                <a:solidFill>
                  <a:schemeClr val="tx1"/>
                </a:solidFill>
                <a:latin typeface="Calibri" panose="020F0502020204030204" pitchFamily="34" charset="0"/>
                <a:cs typeface="Calibri" panose="020F0502020204030204" pitchFamily="34" charset="0"/>
              </a:rPr>
              <a:t>áo, đánh</a:t>
            </a:r>
            <a:r>
              <a:rPr lang="en-US" sz="3600" dirty="0">
                <a:solidFill>
                  <a:schemeClr val="tx1"/>
                </a:solidFill>
                <a:latin typeface="Calibri" panose="020F0502020204030204" pitchFamily="34" charset="0"/>
                <a:cs typeface="Calibri" panose="020F0502020204030204" pitchFamily="34" charset="0"/>
              </a:rPr>
              <a:t> </a:t>
            </a:r>
            <a:r>
              <a:rPr lang="vi-VN" sz="3600" dirty="0">
                <a:solidFill>
                  <a:schemeClr val="tx1"/>
                </a:solidFill>
                <a:latin typeface="Calibri" panose="020F0502020204030204" pitchFamily="34" charset="0"/>
                <a:cs typeface="Calibri" panose="020F0502020204030204" pitchFamily="34" charset="0"/>
              </a:rPr>
              <a:t>đũa.</a:t>
            </a:r>
          </a:p>
          <a:p>
            <a:pPr algn="just"/>
            <a:br>
              <a:rPr lang="vi-VN" sz="3200" dirty="0"/>
            </a:br>
            <a:endParaRPr lang="en-US" sz="3200" dirty="0">
              <a:solidFill>
                <a:schemeClr val="tx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431F49D7-C471-D6C5-5D39-034165F6B4B6}"/>
              </a:ext>
            </a:extLst>
          </p:cNvPr>
          <p:cNvGrpSpPr/>
          <p:nvPr/>
        </p:nvGrpSpPr>
        <p:grpSpPr>
          <a:xfrm>
            <a:off x="228698" y="0"/>
            <a:ext cx="7160219" cy="2105374"/>
            <a:chOff x="579677" y="1601806"/>
            <a:chExt cx="7160219" cy="1709467"/>
          </a:xfrm>
        </p:grpSpPr>
        <p:sp>
          <p:nvSpPr>
            <p:cNvPr id="10" name="Rectangle: Rounded Corners 9">
              <a:extLst>
                <a:ext uri="{FF2B5EF4-FFF2-40B4-BE49-F238E27FC236}">
                  <a16:creationId xmlns:a16="http://schemas.microsoft.com/office/drawing/2014/main" id="{B3EB72E2-4CB6-8983-45A0-7088BFB56DBC}"/>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marL="514350" indent="-514350" algn="just">
                <a:buAutoNum type="alphaLcPeriod"/>
              </a:pPr>
              <a:r>
                <a:rPr lang="en-US" sz="3000" dirty="0" err="1">
                  <a:solidFill>
                    <a:schemeClr val="tx1"/>
                  </a:solidFill>
                </a:rPr>
                <a:t>Với</a:t>
              </a:r>
              <a:r>
                <a:rPr lang="en-US" sz="3000" dirty="0">
                  <a:solidFill>
                    <a:schemeClr val="tx1"/>
                  </a:solidFill>
                </a:rPr>
                <a:t> </a:t>
              </a:r>
              <a:r>
                <a:rPr lang="en-US" sz="3000" dirty="0" err="1">
                  <a:solidFill>
                    <a:schemeClr val="tx1"/>
                  </a:solidFill>
                </a:rPr>
                <a:t>trẻ</a:t>
              </a:r>
              <a:r>
                <a:rPr lang="en-US" sz="3000" dirty="0">
                  <a:solidFill>
                    <a:schemeClr val="tx1"/>
                  </a:solidFill>
                </a:rPr>
                <a:t> </a:t>
              </a:r>
              <a:r>
                <a:rPr lang="en-US" sz="3000" dirty="0" err="1">
                  <a:solidFill>
                    <a:schemeClr val="tx1"/>
                  </a:solidFill>
                </a:rPr>
                <a:t>em</a:t>
              </a:r>
              <a:r>
                <a:rPr lang="en-US" sz="3000" dirty="0">
                  <a:solidFill>
                    <a:schemeClr val="tx1"/>
                  </a:solidFill>
                </a:rPr>
                <a:t> </a:t>
              </a:r>
              <a:r>
                <a:rPr lang="en-US" sz="3000" dirty="0" err="1">
                  <a:solidFill>
                    <a:schemeClr val="tx1"/>
                  </a:solidFill>
                </a:rPr>
                <a:t>trong</a:t>
              </a:r>
              <a:r>
                <a:rPr lang="en-US" sz="3000" dirty="0">
                  <a:solidFill>
                    <a:schemeClr val="tx1"/>
                  </a:solidFill>
                </a:rPr>
                <a:t> </a:t>
              </a:r>
              <a:r>
                <a:rPr lang="en-US" sz="3000" dirty="0" err="1">
                  <a:solidFill>
                    <a:schemeClr val="tx1"/>
                  </a:solidFill>
                </a:rPr>
                <a:t>xóm</a:t>
              </a:r>
              <a:r>
                <a:rPr lang="en-US" sz="3000" dirty="0">
                  <a:solidFill>
                    <a:schemeClr val="tx1"/>
                  </a:solidFill>
                </a:rPr>
                <a:t>.</a:t>
              </a:r>
            </a:p>
          </p:txBody>
        </p:sp>
        <p:pic>
          <p:nvPicPr>
            <p:cNvPr id="11" name="Picture 10" descr="Icon&#10;&#10;Description automatically generated">
              <a:extLst>
                <a:ext uri="{FF2B5EF4-FFF2-40B4-BE49-F238E27FC236}">
                  <a16:creationId xmlns:a16="http://schemas.microsoft.com/office/drawing/2014/main" id="{39443539-82F1-7EEB-218E-BA98D15879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spTree>
    <p:extLst>
      <p:ext uri="{BB962C8B-B14F-4D97-AF65-F5344CB8AC3E}">
        <p14:creationId xmlns:p14="http://schemas.microsoft.com/office/powerpoint/2010/main" val="277054288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3423757"/>
            <a:ext cx="2712225" cy="3434243"/>
          </a:xfrm>
          <a:prstGeom prst="rect">
            <a:avLst/>
          </a:prstGeom>
        </p:spPr>
      </p:pic>
      <p:sp>
        <p:nvSpPr>
          <p:cNvPr id="4" name="Rectangle: Rounded Corners 3">
            <a:extLst>
              <a:ext uri="{FF2B5EF4-FFF2-40B4-BE49-F238E27FC236}">
                <a16:creationId xmlns:a16="http://schemas.microsoft.com/office/drawing/2014/main" id="{81E09C66-0CA8-E857-BF1A-BFB70C4704ED}"/>
              </a:ext>
            </a:extLst>
          </p:cNvPr>
          <p:cNvSpPr/>
          <p:nvPr/>
        </p:nvSpPr>
        <p:spPr>
          <a:xfrm>
            <a:off x="2757046" y="3009195"/>
            <a:ext cx="9263742" cy="3486864"/>
          </a:xfrm>
          <a:custGeom>
            <a:avLst/>
            <a:gdLst>
              <a:gd name="connsiteX0" fmla="*/ 0 w 9263742"/>
              <a:gd name="connsiteY0" fmla="*/ 581156 h 3486864"/>
              <a:gd name="connsiteX1" fmla="*/ 581156 w 9263742"/>
              <a:gd name="connsiteY1" fmla="*/ 0 h 3486864"/>
              <a:gd name="connsiteX2" fmla="*/ 1418304 w 9263742"/>
              <a:gd name="connsiteY2" fmla="*/ 0 h 3486864"/>
              <a:gd name="connsiteX3" fmla="*/ 1850380 w 9263742"/>
              <a:gd name="connsiteY3" fmla="*/ 0 h 3486864"/>
              <a:gd name="connsiteX4" fmla="*/ 2282456 w 9263742"/>
              <a:gd name="connsiteY4" fmla="*/ 0 h 3486864"/>
              <a:gd name="connsiteX5" fmla="*/ 2714533 w 9263742"/>
              <a:gd name="connsiteY5" fmla="*/ 0 h 3486864"/>
              <a:gd name="connsiteX6" fmla="*/ 3308637 w 9263742"/>
              <a:gd name="connsiteY6" fmla="*/ 0 h 3486864"/>
              <a:gd name="connsiteX7" fmla="*/ 4064771 w 9263742"/>
              <a:gd name="connsiteY7" fmla="*/ 0 h 3486864"/>
              <a:gd name="connsiteX8" fmla="*/ 4901919 w 9263742"/>
              <a:gd name="connsiteY8" fmla="*/ 0 h 3486864"/>
              <a:gd name="connsiteX9" fmla="*/ 5577038 w 9263742"/>
              <a:gd name="connsiteY9" fmla="*/ 0 h 3486864"/>
              <a:gd name="connsiteX10" fmla="*/ 6171143 w 9263742"/>
              <a:gd name="connsiteY10" fmla="*/ 0 h 3486864"/>
              <a:gd name="connsiteX11" fmla="*/ 7008290 w 9263742"/>
              <a:gd name="connsiteY11" fmla="*/ 0 h 3486864"/>
              <a:gd name="connsiteX12" fmla="*/ 7602395 w 9263742"/>
              <a:gd name="connsiteY12" fmla="*/ 0 h 3486864"/>
              <a:gd name="connsiteX13" fmla="*/ 8682586 w 9263742"/>
              <a:gd name="connsiteY13" fmla="*/ 0 h 3486864"/>
              <a:gd name="connsiteX14" fmla="*/ 9263742 w 9263742"/>
              <a:gd name="connsiteY14" fmla="*/ 581156 h 3486864"/>
              <a:gd name="connsiteX15" fmla="*/ 9263742 w 9263742"/>
              <a:gd name="connsiteY15" fmla="*/ 1185540 h 3486864"/>
              <a:gd name="connsiteX16" fmla="*/ 9263742 w 9263742"/>
              <a:gd name="connsiteY16" fmla="*/ 1696941 h 3486864"/>
              <a:gd name="connsiteX17" fmla="*/ 9263742 w 9263742"/>
              <a:gd name="connsiteY17" fmla="*/ 2278079 h 3486864"/>
              <a:gd name="connsiteX18" fmla="*/ 9263742 w 9263742"/>
              <a:gd name="connsiteY18" fmla="*/ 2905708 h 3486864"/>
              <a:gd name="connsiteX19" fmla="*/ 8682586 w 9263742"/>
              <a:gd name="connsiteY19" fmla="*/ 3486864 h 3486864"/>
              <a:gd name="connsiteX20" fmla="*/ 7845438 w 9263742"/>
              <a:gd name="connsiteY20" fmla="*/ 3486864 h 3486864"/>
              <a:gd name="connsiteX21" fmla="*/ 7089305 w 9263742"/>
              <a:gd name="connsiteY21" fmla="*/ 3486864 h 3486864"/>
              <a:gd name="connsiteX22" fmla="*/ 6576214 w 9263742"/>
              <a:gd name="connsiteY22" fmla="*/ 3486864 h 3486864"/>
              <a:gd name="connsiteX23" fmla="*/ 6144138 w 9263742"/>
              <a:gd name="connsiteY23" fmla="*/ 3486864 h 3486864"/>
              <a:gd name="connsiteX24" fmla="*/ 5712062 w 9263742"/>
              <a:gd name="connsiteY24" fmla="*/ 3486864 h 3486864"/>
              <a:gd name="connsiteX25" fmla="*/ 5117957 w 9263742"/>
              <a:gd name="connsiteY25" fmla="*/ 3486864 h 3486864"/>
              <a:gd name="connsiteX26" fmla="*/ 4361823 w 9263742"/>
              <a:gd name="connsiteY26" fmla="*/ 3486864 h 3486864"/>
              <a:gd name="connsiteX27" fmla="*/ 3686704 w 9263742"/>
              <a:gd name="connsiteY27" fmla="*/ 3486864 h 3486864"/>
              <a:gd name="connsiteX28" fmla="*/ 3173614 w 9263742"/>
              <a:gd name="connsiteY28" fmla="*/ 3486864 h 3486864"/>
              <a:gd name="connsiteX29" fmla="*/ 2498494 w 9263742"/>
              <a:gd name="connsiteY29" fmla="*/ 3486864 h 3486864"/>
              <a:gd name="connsiteX30" fmla="*/ 1985404 w 9263742"/>
              <a:gd name="connsiteY30" fmla="*/ 3486864 h 3486864"/>
              <a:gd name="connsiteX31" fmla="*/ 581156 w 9263742"/>
              <a:gd name="connsiteY31" fmla="*/ 3486864 h 3486864"/>
              <a:gd name="connsiteX32" fmla="*/ 0 w 9263742"/>
              <a:gd name="connsiteY32" fmla="*/ 2905708 h 3486864"/>
              <a:gd name="connsiteX33" fmla="*/ 0 w 9263742"/>
              <a:gd name="connsiteY33" fmla="*/ 2278079 h 3486864"/>
              <a:gd name="connsiteX34" fmla="*/ 0 w 9263742"/>
              <a:gd name="connsiteY34" fmla="*/ 1650450 h 3486864"/>
              <a:gd name="connsiteX35" fmla="*/ 0 w 9263742"/>
              <a:gd name="connsiteY35" fmla="*/ 1092557 h 3486864"/>
              <a:gd name="connsiteX36" fmla="*/ 0 w 9263742"/>
              <a:gd name="connsiteY36" fmla="*/ 581156 h 34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63742" h="3486864" fill="none" extrusionOk="0">
                <a:moveTo>
                  <a:pt x="0" y="581156"/>
                </a:moveTo>
                <a:cubicBezTo>
                  <a:pt x="-1983" y="275533"/>
                  <a:pt x="259364" y="-52965"/>
                  <a:pt x="581156" y="0"/>
                </a:cubicBezTo>
                <a:cubicBezTo>
                  <a:pt x="872458" y="-25757"/>
                  <a:pt x="1051672" y="32915"/>
                  <a:pt x="1418304" y="0"/>
                </a:cubicBezTo>
                <a:cubicBezTo>
                  <a:pt x="1784936" y="-32915"/>
                  <a:pt x="1753907" y="21391"/>
                  <a:pt x="1850380" y="0"/>
                </a:cubicBezTo>
                <a:cubicBezTo>
                  <a:pt x="1946853" y="-21391"/>
                  <a:pt x="2187999" y="-8996"/>
                  <a:pt x="2282456" y="0"/>
                </a:cubicBezTo>
                <a:cubicBezTo>
                  <a:pt x="2376913" y="8996"/>
                  <a:pt x="2531118" y="-6116"/>
                  <a:pt x="2714533" y="0"/>
                </a:cubicBezTo>
                <a:cubicBezTo>
                  <a:pt x="2897948" y="6116"/>
                  <a:pt x="3027112" y="-22503"/>
                  <a:pt x="3308637" y="0"/>
                </a:cubicBezTo>
                <a:cubicBezTo>
                  <a:pt x="3590162" y="22503"/>
                  <a:pt x="3823452" y="-30912"/>
                  <a:pt x="4064771" y="0"/>
                </a:cubicBezTo>
                <a:cubicBezTo>
                  <a:pt x="4306090" y="30912"/>
                  <a:pt x="4557314" y="19557"/>
                  <a:pt x="4901919" y="0"/>
                </a:cubicBezTo>
                <a:cubicBezTo>
                  <a:pt x="5246524" y="-19557"/>
                  <a:pt x="5413313" y="16447"/>
                  <a:pt x="5577038" y="0"/>
                </a:cubicBezTo>
                <a:cubicBezTo>
                  <a:pt x="5740763" y="-16447"/>
                  <a:pt x="5890267" y="23662"/>
                  <a:pt x="6171143" y="0"/>
                </a:cubicBezTo>
                <a:cubicBezTo>
                  <a:pt x="6452019" y="-23662"/>
                  <a:pt x="6812914" y="5238"/>
                  <a:pt x="7008290" y="0"/>
                </a:cubicBezTo>
                <a:cubicBezTo>
                  <a:pt x="7203666" y="-5238"/>
                  <a:pt x="7323707" y="-6445"/>
                  <a:pt x="7602395" y="0"/>
                </a:cubicBezTo>
                <a:cubicBezTo>
                  <a:pt x="7881084" y="6445"/>
                  <a:pt x="8200438" y="-3282"/>
                  <a:pt x="8682586" y="0"/>
                </a:cubicBezTo>
                <a:cubicBezTo>
                  <a:pt x="9007460" y="12540"/>
                  <a:pt x="9329143" y="249855"/>
                  <a:pt x="9263742" y="581156"/>
                </a:cubicBezTo>
                <a:cubicBezTo>
                  <a:pt x="9257093" y="830807"/>
                  <a:pt x="9235253" y="968689"/>
                  <a:pt x="9263742" y="1185540"/>
                </a:cubicBezTo>
                <a:cubicBezTo>
                  <a:pt x="9292231" y="1402391"/>
                  <a:pt x="9261064" y="1487518"/>
                  <a:pt x="9263742" y="1696941"/>
                </a:cubicBezTo>
                <a:cubicBezTo>
                  <a:pt x="9266420" y="1906364"/>
                  <a:pt x="9281213" y="2005443"/>
                  <a:pt x="9263742" y="2278079"/>
                </a:cubicBezTo>
                <a:cubicBezTo>
                  <a:pt x="9246271" y="2550715"/>
                  <a:pt x="9244020" y="2748191"/>
                  <a:pt x="9263742" y="2905708"/>
                </a:cubicBezTo>
                <a:cubicBezTo>
                  <a:pt x="9266968" y="3218507"/>
                  <a:pt x="8946005" y="3436316"/>
                  <a:pt x="8682586" y="3486864"/>
                </a:cubicBezTo>
                <a:cubicBezTo>
                  <a:pt x="8338798" y="3481643"/>
                  <a:pt x="8212814" y="3463677"/>
                  <a:pt x="7845438" y="3486864"/>
                </a:cubicBezTo>
                <a:cubicBezTo>
                  <a:pt x="7478062" y="3510051"/>
                  <a:pt x="7434671" y="3524172"/>
                  <a:pt x="7089305" y="3486864"/>
                </a:cubicBezTo>
                <a:cubicBezTo>
                  <a:pt x="6743939" y="3449556"/>
                  <a:pt x="6785388" y="3509438"/>
                  <a:pt x="6576214" y="3486864"/>
                </a:cubicBezTo>
                <a:cubicBezTo>
                  <a:pt x="6367040" y="3464290"/>
                  <a:pt x="6269307" y="3505743"/>
                  <a:pt x="6144138" y="3486864"/>
                </a:cubicBezTo>
                <a:cubicBezTo>
                  <a:pt x="6018969" y="3467985"/>
                  <a:pt x="5803263" y="3500375"/>
                  <a:pt x="5712062" y="3486864"/>
                </a:cubicBezTo>
                <a:cubicBezTo>
                  <a:pt x="5620861" y="3473353"/>
                  <a:pt x="5239060" y="3492895"/>
                  <a:pt x="5117957" y="3486864"/>
                </a:cubicBezTo>
                <a:cubicBezTo>
                  <a:pt x="4996854" y="3480833"/>
                  <a:pt x="4712455" y="3449885"/>
                  <a:pt x="4361823" y="3486864"/>
                </a:cubicBezTo>
                <a:cubicBezTo>
                  <a:pt x="4011191" y="3523843"/>
                  <a:pt x="3913870" y="3481413"/>
                  <a:pt x="3686704" y="3486864"/>
                </a:cubicBezTo>
                <a:cubicBezTo>
                  <a:pt x="3459538" y="3492315"/>
                  <a:pt x="3309059" y="3461885"/>
                  <a:pt x="3173614" y="3486864"/>
                </a:cubicBezTo>
                <a:cubicBezTo>
                  <a:pt x="3038169" y="3511844"/>
                  <a:pt x="2788933" y="3518441"/>
                  <a:pt x="2498494" y="3486864"/>
                </a:cubicBezTo>
                <a:cubicBezTo>
                  <a:pt x="2208055" y="3455287"/>
                  <a:pt x="2212215" y="3502323"/>
                  <a:pt x="1985404" y="3486864"/>
                </a:cubicBezTo>
                <a:cubicBezTo>
                  <a:pt x="1758593" y="3471406"/>
                  <a:pt x="1190433" y="3536054"/>
                  <a:pt x="581156" y="3486864"/>
                </a:cubicBezTo>
                <a:cubicBezTo>
                  <a:pt x="252893" y="3545972"/>
                  <a:pt x="-53843" y="3219604"/>
                  <a:pt x="0" y="2905708"/>
                </a:cubicBezTo>
                <a:cubicBezTo>
                  <a:pt x="-19544" y="2611469"/>
                  <a:pt x="23312" y="2547754"/>
                  <a:pt x="0" y="2278079"/>
                </a:cubicBezTo>
                <a:cubicBezTo>
                  <a:pt x="-23312" y="2008404"/>
                  <a:pt x="9234" y="1864303"/>
                  <a:pt x="0" y="1650450"/>
                </a:cubicBezTo>
                <a:cubicBezTo>
                  <a:pt x="-9234" y="1436597"/>
                  <a:pt x="22292" y="1359142"/>
                  <a:pt x="0" y="1092557"/>
                </a:cubicBezTo>
                <a:cubicBezTo>
                  <a:pt x="-22292" y="825972"/>
                  <a:pt x="-15913" y="822314"/>
                  <a:pt x="0" y="581156"/>
                </a:cubicBezTo>
                <a:close/>
              </a:path>
              <a:path w="9263742" h="3486864" stroke="0" extrusionOk="0">
                <a:moveTo>
                  <a:pt x="0" y="581156"/>
                </a:moveTo>
                <a:cubicBezTo>
                  <a:pt x="-11581" y="209408"/>
                  <a:pt x="265121" y="-23714"/>
                  <a:pt x="581156" y="0"/>
                </a:cubicBezTo>
                <a:cubicBezTo>
                  <a:pt x="804830" y="-5137"/>
                  <a:pt x="904110" y="-11949"/>
                  <a:pt x="1094247" y="0"/>
                </a:cubicBezTo>
                <a:cubicBezTo>
                  <a:pt x="1284384" y="11949"/>
                  <a:pt x="1724623" y="-11589"/>
                  <a:pt x="1931394" y="0"/>
                </a:cubicBezTo>
                <a:cubicBezTo>
                  <a:pt x="2138165" y="11589"/>
                  <a:pt x="2208210" y="23661"/>
                  <a:pt x="2444485" y="0"/>
                </a:cubicBezTo>
                <a:cubicBezTo>
                  <a:pt x="2680760" y="-23661"/>
                  <a:pt x="2972368" y="-19012"/>
                  <a:pt x="3200618" y="0"/>
                </a:cubicBezTo>
                <a:cubicBezTo>
                  <a:pt x="3428868" y="19012"/>
                  <a:pt x="3606085" y="8281"/>
                  <a:pt x="3956752" y="0"/>
                </a:cubicBezTo>
                <a:cubicBezTo>
                  <a:pt x="4307419" y="-8281"/>
                  <a:pt x="4314263" y="16164"/>
                  <a:pt x="4469842" y="0"/>
                </a:cubicBezTo>
                <a:cubicBezTo>
                  <a:pt x="4625421" y="-16164"/>
                  <a:pt x="4809562" y="3874"/>
                  <a:pt x="5063947" y="0"/>
                </a:cubicBezTo>
                <a:cubicBezTo>
                  <a:pt x="5318332" y="-3874"/>
                  <a:pt x="5438056" y="-16802"/>
                  <a:pt x="5577038" y="0"/>
                </a:cubicBezTo>
                <a:cubicBezTo>
                  <a:pt x="5716020" y="16802"/>
                  <a:pt x="6023680" y="-14240"/>
                  <a:pt x="6171143" y="0"/>
                </a:cubicBezTo>
                <a:cubicBezTo>
                  <a:pt x="6318607" y="14240"/>
                  <a:pt x="6618747" y="40555"/>
                  <a:pt x="7008290" y="0"/>
                </a:cubicBezTo>
                <a:cubicBezTo>
                  <a:pt x="7397833" y="-40555"/>
                  <a:pt x="7465549" y="18154"/>
                  <a:pt x="7683410" y="0"/>
                </a:cubicBezTo>
                <a:cubicBezTo>
                  <a:pt x="7901271" y="-18154"/>
                  <a:pt x="8423152" y="18812"/>
                  <a:pt x="8682586" y="0"/>
                </a:cubicBezTo>
                <a:cubicBezTo>
                  <a:pt x="9036428" y="10023"/>
                  <a:pt x="9326812" y="273646"/>
                  <a:pt x="9263742" y="581156"/>
                </a:cubicBezTo>
                <a:cubicBezTo>
                  <a:pt x="9284574" y="708330"/>
                  <a:pt x="9251722" y="970443"/>
                  <a:pt x="9263742" y="1092557"/>
                </a:cubicBezTo>
                <a:cubicBezTo>
                  <a:pt x="9275762" y="1214671"/>
                  <a:pt x="9260490" y="1421074"/>
                  <a:pt x="9263742" y="1603959"/>
                </a:cubicBezTo>
                <a:cubicBezTo>
                  <a:pt x="9266994" y="1786844"/>
                  <a:pt x="9257444" y="1954477"/>
                  <a:pt x="9263742" y="2208342"/>
                </a:cubicBezTo>
                <a:cubicBezTo>
                  <a:pt x="9270040" y="2462207"/>
                  <a:pt x="9235367" y="2761648"/>
                  <a:pt x="9263742" y="2905708"/>
                </a:cubicBezTo>
                <a:cubicBezTo>
                  <a:pt x="9339941" y="3228431"/>
                  <a:pt x="8960881" y="3481417"/>
                  <a:pt x="8682586" y="3486864"/>
                </a:cubicBezTo>
                <a:cubicBezTo>
                  <a:pt x="8572957" y="3492517"/>
                  <a:pt x="8427723" y="3493544"/>
                  <a:pt x="8250510" y="3486864"/>
                </a:cubicBezTo>
                <a:cubicBezTo>
                  <a:pt x="8073297" y="3480184"/>
                  <a:pt x="7938168" y="3503931"/>
                  <a:pt x="7818433" y="3486864"/>
                </a:cubicBezTo>
                <a:cubicBezTo>
                  <a:pt x="7698698" y="3469797"/>
                  <a:pt x="7308382" y="3458866"/>
                  <a:pt x="7143314" y="3486864"/>
                </a:cubicBezTo>
                <a:cubicBezTo>
                  <a:pt x="6978246" y="3514862"/>
                  <a:pt x="6546513" y="3503063"/>
                  <a:pt x="6387181" y="3486864"/>
                </a:cubicBezTo>
                <a:cubicBezTo>
                  <a:pt x="6227849" y="3470665"/>
                  <a:pt x="5751235" y="3493675"/>
                  <a:pt x="5550033" y="3486864"/>
                </a:cubicBezTo>
                <a:cubicBezTo>
                  <a:pt x="5348831" y="3480053"/>
                  <a:pt x="5100059" y="3458353"/>
                  <a:pt x="4955928" y="3486864"/>
                </a:cubicBezTo>
                <a:cubicBezTo>
                  <a:pt x="4811797" y="3515375"/>
                  <a:pt x="4598084" y="3456167"/>
                  <a:pt x="4280809" y="3486864"/>
                </a:cubicBezTo>
                <a:cubicBezTo>
                  <a:pt x="3963534" y="3517561"/>
                  <a:pt x="3860220" y="3452618"/>
                  <a:pt x="3443661" y="3486864"/>
                </a:cubicBezTo>
                <a:cubicBezTo>
                  <a:pt x="3027102" y="3521110"/>
                  <a:pt x="3100108" y="3473526"/>
                  <a:pt x="2930571" y="3486864"/>
                </a:cubicBezTo>
                <a:cubicBezTo>
                  <a:pt x="2761034" y="3500203"/>
                  <a:pt x="2559075" y="3453762"/>
                  <a:pt x="2255452" y="3486864"/>
                </a:cubicBezTo>
                <a:cubicBezTo>
                  <a:pt x="1951829" y="3519966"/>
                  <a:pt x="1890024" y="3471600"/>
                  <a:pt x="1742361" y="3486864"/>
                </a:cubicBezTo>
                <a:cubicBezTo>
                  <a:pt x="1594698" y="3502128"/>
                  <a:pt x="1049442" y="3501718"/>
                  <a:pt x="581156" y="3486864"/>
                </a:cubicBezTo>
                <a:cubicBezTo>
                  <a:pt x="285841" y="3531897"/>
                  <a:pt x="23489" y="3221502"/>
                  <a:pt x="0" y="2905708"/>
                </a:cubicBezTo>
                <a:cubicBezTo>
                  <a:pt x="-3204" y="2693668"/>
                  <a:pt x="14541" y="2547046"/>
                  <a:pt x="0" y="2394307"/>
                </a:cubicBezTo>
                <a:cubicBezTo>
                  <a:pt x="-14541" y="2241568"/>
                  <a:pt x="-10050" y="2022519"/>
                  <a:pt x="0" y="1813169"/>
                </a:cubicBezTo>
                <a:cubicBezTo>
                  <a:pt x="10050" y="1603819"/>
                  <a:pt x="-16616" y="1410819"/>
                  <a:pt x="0" y="1278522"/>
                </a:cubicBezTo>
                <a:cubicBezTo>
                  <a:pt x="16616" y="1146225"/>
                  <a:pt x="26264" y="814885"/>
                  <a:pt x="0" y="581156"/>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2.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thời</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dirty="0" err="1">
                <a:solidFill>
                  <a:schemeClr val="tx1"/>
                </a:solidFill>
              </a:rPr>
              <a:t>bé</a:t>
            </a:r>
            <a:r>
              <a:rPr lang="en-US" sz="3200" dirty="0">
                <a:solidFill>
                  <a:schemeClr val="tx1"/>
                </a:solidFill>
              </a:rPr>
              <a:t> </a:t>
            </a:r>
            <a:r>
              <a:rPr lang="en-US" sz="3200" dirty="0" err="1">
                <a:solidFill>
                  <a:schemeClr val="tx1"/>
                </a:solidFill>
              </a:rPr>
              <a:t>đến</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bảy</a:t>
            </a:r>
            <a:r>
              <a:rPr lang="en-US" sz="3200" dirty="0">
                <a:solidFill>
                  <a:schemeClr val="tx1"/>
                </a:solidFill>
              </a:rPr>
              <a:t> </a:t>
            </a:r>
            <a:r>
              <a:rPr lang="en-US" sz="3200" dirty="0" err="1">
                <a:solidFill>
                  <a:schemeClr val="tx1"/>
                </a:solidFill>
              </a:rPr>
              <a:t>mươi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lợp</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bắc</a:t>
            </a:r>
            <a:r>
              <a:rPr lang="en-US" sz="3200" dirty="0">
                <a:solidFill>
                  <a:schemeClr val="tx1"/>
                </a:solidFill>
              </a:rPr>
              <a:t> qua </a:t>
            </a:r>
            <a:r>
              <a:rPr lang="en-US" sz="3200" dirty="0" err="1">
                <a:solidFill>
                  <a:schemeClr val="tx1"/>
                </a:solidFill>
              </a:rPr>
              <a:t>rạch</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xài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miệt</a:t>
            </a:r>
            <a:r>
              <a:rPr lang="en-US" sz="3200" dirty="0">
                <a:solidFill>
                  <a:schemeClr val="tx1"/>
                </a:solidFill>
              </a:rPr>
              <a:t> </a:t>
            </a:r>
            <a:r>
              <a:rPr lang="en-US" sz="3200" dirty="0" err="1">
                <a:solidFill>
                  <a:schemeClr val="tx1"/>
                </a:solidFill>
              </a:rPr>
              <a:t>này</a:t>
            </a:r>
            <a:r>
              <a:rPr lang="en-US" sz="3200" dirty="0">
                <a:solidFill>
                  <a:schemeClr val="tx1"/>
                </a:solidFill>
              </a:rPr>
              <a:t>.</a:t>
            </a:r>
          </a:p>
        </p:txBody>
      </p:sp>
      <p:sp>
        <p:nvSpPr>
          <p:cNvPr id="13" name="Rectangle: Rounded Corners 12">
            <a:extLst>
              <a:ext uri="{FF2B5EF4-FFF2-40B4-BE49-F238E27FC236}">
                <a16:creationId xmlns:a16="http://schemas.microsoft.com/office/drawing/2014/main" id="{1BAD0DBD-5FDF-EB05-C6DD-09AA430AB59A}"/>
              </a:ext>
            </a:extLst>
          </p:cNvPr>
          <p:cNvSpPr/>
          <p:nvPr/>
        </p:nvSpPr>
        <p:spPr>
          <a:xfrm>
            <a:off x="2757046" y="3009195"/>
            <a:ext cx="9263742" cy="3486864"/>
          </a:xfrm>
          <a:custGeom>
            <a:avLst/>
            <a:gdLst>
              <a:gd name="connsiteX0" fmla="*/ 0 w 9263742"/>
              <a:gd name="connsiteY0" fmla="*/ 581156 h 3486864"/>
              <a:gd name="connsiteX1" fmla="*/ 581156 w 9263742"/>
              <a:gd name="connsiteY1" fmla="*/ 0 h 3486864"/>
              <a:gd name="connsiteX2" fmla="*/ 1418304 w 9263742"/>
              <a:gd name="connsiteY2" fmla="*/ 0 h 3486864"/>
              <a:gd name="connsiteX3" fmla="*/ 1850380 w 9263742"/>
              <a:gd name="connsiteY3" fmla="*/ 0 h 3486864"/>
              <a:gd name="connsiteX4" fmla="*/ 2282456 w 9263742"/>
              <a:gd name="connsiteY4" fmla="*/ 0 h 3486864"/>
              <a:gd name="connsiteX5" fmla="*/ 2714533 w 9263742"/>
              <a:gd name="connsiteY5" fmla="*/ 0 h 3486864"/>
              <a:gd name="connsiteX6" fmla="*/ 3308637 w 9263742"/>
              <a:gd name="connsiteY6" fmla="*/ 0 h 3486864"/>
              <a:gd name="connsiteX7" fmla="*/ 4064771 w 9263742"/>
              <a:gd name="connsiteY7" fmla="*/ 0 h 3486864"/>
              <a:gd name="connsiteX8" fmla="*/ 4901919 w 9263742"/>
              <a:gd name="connsiteY8" fmla="*/ 0 h 3486864"/>
              <a:gd name="connsiteX9" fmla="*/ 5577038 w 9263742"/>
              <a:gd name="connsiteY9" fmla="*/ 0 h 3486864"/>
              <a:gd name="connsiteX10" fmla="*/ 6171143 w 9263742"/>
              <a:gd name="connsiteY10" fmla="*/ 0 h 3486864"/>
              <a:gd name="connsiteX11" fmla="*/ 7008290 w 9263742"/>
              <a:gd name="connsiteY11" fmla="*/ 0 h 3486864"/>
              <a:gd name="connsiteX12" fmla="*/ 7602395 w 9263742"/>
              <a:gd name="connsiteY12" fmla="*/ 0 h 3486864"/>
              <a:gd name="connsiteX13" fmla="*/ 8682586 w 9263742"/>
              <a:gd name="connsiteY13" fmla="*/ 0 h 3486864"/>
              <a:gd name="connsiteX14" fmla="*/ 9263742 w 9263742"/>
              <a:gd name="connsiteY14" fmla="*/ 581156 h 3486864"/>
              <a:gd name="connsiteX15" fmla="*/ 9263742 w 9263742"/>
              <a:gd name="connsiteY15" fmla="*/ 1185540 h 3486864"/>
              <a:gd name="connsiteX16" fmla="*/ 9263742 w 9263742"/>
              <a:gd name="connsiteY16" fmla="*/ 1696941 h 3486864"/>
              <a:gd name="connsiteX17" fmla="*/ 9263742 w 9263742"/>
              <a:gd name="connsiteY17" fmla="*/ 2278079 h 3486864"/>
              <a:gd name="connsiteX18" fmla="*/ 9263742 w 9263742"/>
              <a:gd name="connsiteY18" fmla="*/ 2905708 h 3486864"/>
              <a:gd name="connsiteX19" fmla="*/ 8682586 w 9263742"/>
              <a:gd name="connsiteY19" fmla="*/ 3486864 h 3486864"/>
              <a:gd name="connsiteX20" fmla="*/ 7845438 w 9263742"/>
              <a:gd name="connsiteY20" fmla="*/ 3486864 h 3486864"/>
              <a:gd name="connsiteX21" fmla="*/ 7089305 w 9263742"/>
              <a:gd name="connsiteY21" fmla="*/ 3486864 h 3486864"/>
              <a:gd name="connsiteX22" fmla="*/ 6576214 w 9263742"/>
              <a:gd name="connsiteY22" fmla="*/ 3486864 h 3486864"/>
              <a:gd name="connsiteX23" fmla="*/ 6144138 w 9263742"/>
              <a:gd name="connsiteY23" fmla="*/ 3486864 h 3486864"/>
              <a:gd name="connsiteX24" fmla="*/ 5712062 w 9263742"/>
              <a:gd name="connsiteY24" fmla="*/ 3486864 h 3486864"/>
              <a:gd name="connsiteX25" fmla="*/ 5117957 w 9263742"/>
              <a:gd name="connsiteY25" fmla="*/ 3486864 h 3486864"/>
              <a:gd name="connsiteX26" fmla="*/ 4361823 w 9263742"/>
              <a:gd name="connsiteY26" fmla="*/ 3486864 h 3486864"/>
              <a:gd name="connsiteX27" fmla="*/ 3686704 w 9263742"/>
              <a:gd name="connsiteY27" fmla="*/ 3486864 h 3486864"/>
              <a:gd name="connsiteX28" fmla="*/ 3173614 w 9263742"/>
              <a:gd name="connsiteY28" fmla="*/ 3486864 h 3486864"/>
              <a:gd name="connsiteX29" fmla="*/ 2498494 w 9263742"/>
              <a:gd name="connsiteY29" fmla="*/ 3486864 h 3486864"/>
              <a:gd name="connsiteX30" fmla="*/ 1985404 w 9263742"/>
              <a:gd name="connsiteY30" fmla="*/ 3486864 h 3486864"/>
              <a:gd name="connsiteX31" fmla="*/ 581156 w 9263742"/>
              <a:gd name="connsiteY31" fmla="*/ 3486864 h 3486864"/>
              <a:gd name="connsiteX32" fmla="*/ 0 w 9263742"/>
              <a:gd name="connsiteY32" fmla="*/ 2905708 h 3486864"/>
              <a:gd name="connsiteX33" fmla="*/ 0 w 9263742"/>
              <a:gd name="connsiteY33" fmla="*/ 2278079 h 3486864"/>
              <a:gd name="connsiteX34" fmla="*/ 0 w 9263742"/>
              <a:gd name="connsiteY34" fmla="*/ 1650450 h 3486864"/>
              <a:gd name="connsiteX35" fmla="*/ 0 w 9263742"/>
              <a:gd name="connsiteY35" fmla="*/ 1092557 h 3486864"/>
              <a:gd name="connsiteX36" fmla="*/ 0 w 9263742"/>
              <a:gd name="connsiteY36" fmla="*/ 581156 h 34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63742" h="3486864" fill="none" extrusionOk="0">
                <a:moveTo>
                  <a:pt x="0" y="581156"/>
                </a:moveTo>
                <a:cubicBezTo>
                  <a:pt x="-1983" y="275533"/>
                  <a:pt x="259364" y="-52965"/>
                  <a:pt x="581156" y="0"/>
                </a:cubicBezTo>
                <a:cubicBezTo>
                  <a:pt x="872458" y="-25757"/>
                  <a:pt x="1051672" y="32915"/>
                  <a:pt x="1418304" y="0"/>
                </a:cubicBezTo>
                <a:cubicBezTo>
                  <a:pt x="1784936" y="-32915"/>
                  <a:pt x="1753907" y="21391"/>
                  <a:pt x="1850380" y="0"/>
                </a:cubicBezTo>
                <a:cubicBezTo>
                  <a:pt x="1946853" y="-21391"/>
                  <a:pt x="2187999" y="-8996"/>
                  <a:pt x="2282456" y="0"/>
                </a:cubicBezTo>
                <a:cubicBezTo>
                  <a:pt x="2376913" y="8996"/>
                  <a:pt x="2531118" y="-6116"/>
                  <a:pt x="2714533" y="0"/>
                </a:cubicBezTo>
                <a:cubicBezTo>
                  <a:pt x="2897948" y="6116"/>
                  <a:pt x="3027112" y="-22503"/>
                  <a:pt x="3308637" y="0"/>
                </a:cubicBezTo>
                <a:cubicBezTo>
                  <a:pt x="3590162" y="22503"/>
                  <a:pt x="3823452" y="-30912"/>
                  <a:pt x="4064771" y="0"/>
                </a:cubicBezTo>
                <a:cubicBezTo>
                  <a:pt x="4306090" y="30912"/>
                  <a:pt x="4557314" y="19557"/>
                  <a:pt x="4901919" y="0"/>
                </a:cubicBezTo>
                <a:cubicBezTo>
                  <a:pt x="5246524" y="-19557"/>
                  <a:pt x="5413313" y="16447"/>
                  <a:pt x="5577038" y="0"/>
                </a:cubicBezTo>
                <a:cubicBezTo>
                  <a:pt x="5740763" y="-16447"/>
                  <a:pt x="5890267" y="23662"/>
                  <a:pt x="6171143" y="0"/>
                </a:cubicBezTo>
                <a:cubicBezTo>
                  <a:pt x="6452019" y="-23662"/>
                  <a:pt x="6812914" y="5238"/>
                  <a:pt x="7008290" y="0"/>
                </a:cubicBezTo>
                <a:cubicBezTo>
                  <a:pt x="7203666" y="-5238"/>
                  <a:pt x="7323707" y="-6445"/>
                  <a:pt x="7602395" y="0"/>
                </a:cubicBezTo>
                <a:cubicBezTo>
                  <a:pt x="7881084" y="6445"/>
                  <a:pt x="8200438" y="-3282"/>
                  <a:pt x="8682586" y="0"/>
                </a:cubicBezTo>
                <a:cubicBezTo>
                  <a:pt x="9007460" y="12540"/>
                  <a:pt x="9329143" y="249855"/>
                  <a:pt x="9263742" y="581156"/>
                </a:cubicBezTo>
                <a:cubicBezTo>
                  <a:pt x="9257093" y="830807"/>
                  <a:pt x="9235253" y="968689"/>
                  <a:pt x="9263742" y="1185540"/>
                </a:cubicBezTo>
                <a:cubicBezTo>
                  <a:pt x="9292231" y="1402391"/>
                  <a:pt x="9261064" y="1487518"/>
                  <a:pt x="9263742" y="1696941"/>
                </a:cubicBezTo>
                <a:cubicBezTo>
                  <a:pt x="9266420" y="1906364"/>
                  <a:pt x="9281213" y="2005443"/>
                  <a:pt x="9263742" y="2278079"/>
                </a:cubicBezTo>
                <a:cubicBezTo>
                  <a:pt x="9246271" y="2550715"/>
                  <a:pt x="9244020" y="2748191"/>
                  <a:pt x="9263742" y="2905708"/>
                </a:cubicBezTo>
                <a:cubicBezTo>
                  <a:pt x="9266968" y="3218507"/>
                  <a:pt x="8946005" y="3436316"/>
                  <a:pt x="8682586" y="3486864"/>
                </a:cubicBezTo>
                <a:cubicBezTo>
                  <a:pt x="8338798" y="3481643"/>
                  <a:pt x="8212814" y="3463677"/>
                  <a:pt x="7845438" y="3486864"/>
                </a:cubicBezTo>
                <a:cubicBezTo>
                  <a:pt x="7478062" y="3510051"/>
                  <a:pt x="7434671" y="3524172"/>
                  <a:pt x="7089305" y="3486864"/>
                </a:cubicBezTo>
                <a:cubicBezTo>
                  <a:pt x="6743939" y="3449556"/>
                  <a:pt x="6785388" y="3509438"/>
                  <a:pt x="6576214" y="3486864"/>
                </a:cubicBezTo>
                <a:cubicBezTo>
                  <a:pt x="6367040" y="3464290"/>
                  <a:pt x="6269307" y="3505743"/>
                  <a:pt x="6144138" y="3486864"/>
                </a:cubicBezTo>
                <a:cubicBezTo>
                  <a:pt x="6018969" y="3467985"/>
                  <a:pt x="5803263" y="3500375"/>
                  <a:pt x="5712062" y="3486864"/>
                </a:cubicBezTo>
                <a:cubicBezTo>
                  <a:pt x="5620861" y="3473353"/>
                  <a:pt x="5239060" y="3492895"/>
                  <a:pt x="5117957" y="3486864"/>
                </a:cubicBezTo>
                <a:cubicBezTo>
                  <a:pt x="4996854" y="3480833"/>
                  <a:pt x="4712455" y="3449885"/>
                  <a:pt x="4361823" y="3486864"/>
                </a:cubicBezTo>
                <a:cubicBezTo>
                  <a:pt x="4011191" y="3523843"/>
                  <a:pt x="3913870" y="3481413"/>
                  <a:pt x="3686704" y="3486864"/>
                </a:cubicBezTo>
                <a:cubicBezTo>
                  <a:pt x="3459538" y="3492315"/>
                  <a:pt x="3309059" y="3461885"/>
                  <a:pt x="3173614" y="3486864"/>
                </a:cubicBezTo>
                <a:cubicBezTo>
                  <a:pt x="3038169" y="3511844"/>
                  <a:pt x="2788933" y="3518441"/>
                  <a:pt x="2498494" y="3486864"/>
                </a:cubicBezTo>
                <a:cubicBezTo>
                  <a:pt x="2208055" y="3455287"/>
                  <a:pt x="2212215" y="3502323"/>
                  <a:pt x="1985404" y="3486864"/>
                </a:cubicBezTo>
                <a:cubicBezTo>
                  <a:pt x="1758593" y="3471406"/>
                  <a:pt x="1190433" y="3536054"/>
                  <a:pt x="581156" y="3486864"/>
                </a:cubicBezTo>
                <a:cubicBezTo>
                  <a:pt x="252893" y="3545972"/>
                  <a:pt x="-53843" y="3219604"/>
                  <a:pt x="0" y="2905708"/>
                </a:cubicBezTo>
                <a:cubicBezTo>
                  <a:pt x="-19544" y="2611469"/>
                  <a:pt x="23312" y="2547754"/>
                  <a:pt x="0" y="2278079"/>
                </a:cubicBezTo>
                <a:cubicBezTo>
                  <a:pt x="-23312" y="2008404"/>
                  <a:pt x="9234" y="1864303"/>
                  <a:pt x="0" y="1650450"/>
                </a:cubicBezTo>
                <a:cubicBezTo>
                  <a:pt x="-9234" y="1436597"/>
                  <a:pt x="22292" y="1359142"/>
                  <a:pt x="0" y="1092557"/>
                </a:cubicBezTo>
                <a:cubicBezTo>
                  <a:pt x="-22292" y="825972"/>
                  <a:pt x="-15913" y="822314"/>
                  <a:pt x="0" y="581156"/>
                </a:cubicBezTo>
                <a:close/>
              </a:path>
              <a:path w="9263742" h="3486864" stroke="0" extrusionOk="0">
                <a:moveTo>
                  <a:pt x="0" y="581156"/>
                </a:moveTo>
                <a:cubicBezTo>
                  <a:pt x="-11581" y="209408"/>
                  <a:pt x="265121" y="-23714"/>
                  <a:pt x="581156" y="0"/>
                </a:cubicBezTo>
                <a:cubicBezTo>
                  <a:pt x="804830" y="-5137"/>
                  <a:pt x="904110" y="-11949"/>
                  <a:pt x="1094247" y="0"/>
                </a:cubicBezTo>
                <a:cubicBezTo>
                  <a:pt x="1284384" y="11949"/>
                  <a:pt x="1724623" y="-11589"/>
                  <a:pt x="1931394" y="0"/>
                </a:cubicBezTo>
                <a:cubicBezTo>
                  <a:pt x="2138165" y="11589"/>
                  <a:pt x="2208210" y="23661"/>
                  <a:pt x="2444485" y="0"/>
                </a:cubicBezTo>
                <a:cubicBezTo>
                  <a:pt x="2680760" y="-23661"/>
                  <a:pt x="2972368" y="-19012"/>
                  <a:pt x="3200618" y="0"/>
                </a:cubicBezTo>
                <a:cubicBezTo>
                  <a:pt x="3428868" y="19012"/>
                  <a:pt x="3606085" y="8281"/>
                  <a:pt x="3956752" y="0"/>
                </a:cubicBezTo>
                <a:cubicBezTo>
                  <a:pt x="4307419" y="-8281"/>
                  <a:pt x="4314263" y="16164"/>
                  <a:pt x="4469842" y="0"/>
                </a:cubicBezTo>
                <a:cubicBezTo>
                  <a:pt x="4625421" y="-16164"/>
                  <a:pt x="4809562" y="3874"/>
                  <a:pt x="5063947" y="0"/>
                </a:cubicBezTo>
                <a:cubicBezTo>
                  <a:pt x="5318332" y="-3874"/>
                  <a:pt x="5438056" y="-16802"/>
                  <a:pt x="5577038" y="0"/>
                </a:cubicBezTo>
                <a:cubicBezTo>
                  <a:pt x="5716020" y="16802"/>
                  <a:pt x="6023680" y="-14240"/>
                  <a:pt x="6171143" y="0"/>
                </a:cubicBezTo>
                <a:cubicBezTo>
                  <a:pt x="6318607" y="14240"/>
                  <a:pt x="6618747" y="40555"/>
                  <a:pt x="7008290" y="0"/>
                </a:cubicBezTo>
                <a:cubicBezTo>
                  <a:pt x="7397833" y="-40555"/>
                  <a:pt x="7465549" y="18154"/>
                  <a:pt x="7683410" y="0"/>
                </a:cubicBezTo>
                <a:cubicBezTo>
                  <a:pt x="7901271" y="-18154"/>
                  <a:pt x="8423152" y="18812"/>
                  <a:pt x="8682586" y="0"/>
                </a:cubicBezTo>
                <a:cubicBezTo>
                  <a:pt x="9036428" y="10023"/>
                  <a:pt x="9326812" y="273646"/>
                  <a:pt x="9263742" y="581156"/>
                </a:cubicBezTo>
                <a:cubicBezTo>
                  <a:pt x="9284574" y="708330"/>
                  <a:pt x="9251722" y="970443"/>
                  <a:pt x="9263742" y="1092557"/>
                </a:cubicBezTo>
                <a:cubicBezTo>
                  <a:pt x="9275762" y="1214671"/>
                  <a:pt x="9260490" y="1421074"/>
                  <a:pt x="9263742" y="1603959"/>
                </a:cubicBezTo>
                <a:cubicBezTo>
                  <a:pt x="9266994" y="1786844"/>
                  <a:pt x="9257444" y="1954477"/>
                  <a:pt x="9263742" y="2208342"/>
                </a:cubicBezTo>
                <a:cubicBezTo>
                  <a:pt x="9270040" y="2462207"/>
                  <a:pt x="9235367" y="2761648"/>
                  <a:pt x="9263742" y="2905708"/>
                </a:cubicBezTo>
                <a:cubicBezTo>
                  <a:pt x="9339941" y="3228431"/>
                  <a:pt x="8960881" y="3481417"/>
                  <a:pt x="8682586" y="3486864"/>
                </a:cubicBezTo>
                <a:cubicBezTo>
                  <a:pt x="8572957" y="3492517"/>
                  <a:pt x="8427723" y="3493544"/>
                  <a:pt x="8250510" y="3486864"/>
                </a:cubicBezTo>
                <a:cubicBezTo>
                  <a:pt x="8073297" y="3480184"/>
                  <a:pt x="7938168" y="3503931"/>
                  <a:pt x="7818433" y="3486864"/>
                </a:cubicBezTo>
                <a:cubicBezTo>
                  <a:pt x="7698698" y="3469797"/>
                  <a:pt x="7308382" y="3458866"/>
                  <a:pt x="7143314" y="3486864"/>
                </a:cubicBezTo>
                <a:cubicBezTo>
                  <a:pt x="6978246" y="3514862"/>
                  <a:pt x="6546513" y="3503063"/>
                  <a:pt x="6387181" y="3486864"/>
                </a:cubicBezTo>
                <a:cubicBezTo>
                  <a:pt x="6227849" y="3470665"/>
                  <a:pt x="5751235" y="3493675"/>
                  <a:pt x="5550033" y="3486864"/>
                </a:cubicBezTo>
                <a:cubicBezTo>
                  <a:pt x="5348831" y="3480053"/>
                  <a:pt x="5100059" y="3458353"/>
                  <a:pt x="4955928" y="3486864"/>
                </a:cubicBezTo>
                <a:cubicBezTo>
                  <a:pt x="4811797" y="3515375"/>
                  <a:pt x="4598084" y="3456167"/>
                  <a:pt x="4280809" y="3486864"/>
                </a:cubicBezTo>
                <a:cubicBezTo>
                  <a:pt x="3963534" y="3517561"/>
                  <a:pt x="3860220" y="3452618"/>
                  <a:pt x="3443661" y="3486864"/>
                </a:cubicBezTo>
                <a:cubicBezTo>
                  <a:pt x="3027102" y="3521110"/>
                  <a:pt x="3100108" y="3473526"/>
                  <a:pt x="2930571" y="3486864"/>
                </a:cubicBezTo>
                <a:cubicBezTo>
                  <a:pt x="2761034" y="3500203"/>
                  <a:pt x="2559075" y="3453762"/>
                  <a:pt x="2255452" y="3486864"/>
                </a:cubicBezTo>
                <a:cubicBezTo>
                  <a:pt x="1951829" y="3519966"/>
                  <a:pt x="1890024" y="3471600"/>
                  <a:pt x="1742361" y="3486864"/>
                </a:cubicBezTo>
                <a:cubicBezTo>
                  <a:pt x="1594698" y="3502128"/>
                  <a:pt x="1049442" y="3501718"/>
                  <a:pt x="581156" y="3486864"/>
                </a:cubicBezTo>
                <a:cubicBezTo>
                  <a:pt x="285841" y="3531897"/>
                  <a:pt x="23489" y="3221502"/>
                  <a:pt x="0" y="2905708"/>
                </a:cubicBezTo>
                <a:cubicBezTo>
                  <a:pt x="-3204" y="2693668"/>
                  <a:pt x="14541" y="2547046"/>
                  <a:pt x="0" y="2394307"/>
                </a:cubicBezTo>
                <a:cubicBezTo>
                  <a:pt x="-14541" y="2241568"/>
                  <a:pt x="-10050" y="2022519"/>
                  <a:pt x="0" y="1813169"/>
                </a:cubicBezTo>
                <a:cubicBezTo>
                  <a:pt x="10050" y="1603819"/>
                  <a:pt x="-16616" y="1410819"/>
                  <a:pt x="0" y="1278522"/>
                </a:cubicBezTo>
                <a:cubicBezTo>
                  <a:pt x="16616" y="1146225"/>
                  <a:pt x="26264" y="814885"/>
                  <a:pt x="0" y="581156"/>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2. </a:t>
            </a:r>
            <a:r>
              <a:rPr lang="en-US" sz="3200" dirty="0" err="1">
                <a:solidFill>
                  <a:schemeClr val="tx1"/>
                </a:solidFill>
                <a:highlight>
                  <a:srgbClr val="FFFF00"/>
                </a:highlight>
              </a:rPr>
              <a:t>Vườn</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đã</a:t>
            </a:r>
            <a:r>
              <a:rPr lang="en-US" sz="3200" dirty="0">
                <a:solidFill>
                  <a:schemeClr val="tx1"/>
                </a:solidFill>
                <a:highlight>
                  <a:srgbClr val="FFFF00"/>
                </a:highlight>
              </a:rPr>
              <a:t> </a:t>
            </a:r>
            <a:r>
              <a:rPr lang="en-US" sz="3200" dirty="0" err="1">
                <a:solidFill>
                  <a:schemeClr val="tx1"/>
                </a:solidFill>
                <a:highlight>
                  <a:srgbClr val="FFFF00"/>
                </a:highlight>
              </a:rPr>
              <a:t>gắn</a:t>
            </a:r>
            <a:r>
              <a:rPr lang="en-US" sz="3200" dirty="0">
                <a:solidFill>
                  <a:schemeClr val="tx1"/>
                </a:solidFill>
                <a:highlight>
                  <a:srgbClr val="FFFF00"/>
                </a:highlight>
              </a:rPr>
              <a:t> </a:t>
            </a:r>
            <a:r>
              <a:rPr lang="en-US" sz="3200" dirty="0" err="1">
                <a:solidFill>
                  <a:schemeClr val="tx1"/>
                </a:solidFill>
                <a:highlight>
                  <a:srgbClr val="FFFF00"/>
                </a:highlight>
              </a:rPr>
              <a:t>bó</a:t>
            </a:r>
            <a:r>
              <a:rPr lang="en-US" sz="3200" dirty="0">
                <a:solidFill>
                  <a:schemeClr val="tx1"/>
                </a:solidFill>
                <a:highlight>
                  <a:srgbClr val="FFFF00"/>
                </a:highlight>
              </a:rPr>
              <a:t> </a:t>
            </a:r>
            <a:r>
              <a:rPr lang="en-US" sz="3200" dirty="0" err="1">
                <a:solidFill>
                  <a:schemeClr val="tx1"/>
                </a:solidFill>
                <a:highlight>
                  <a:srgbClr val="FFFF00"/>
                </a:highlight>
              </a:rPr>
              <a:t>với</a:t>
            </a:r>
            <a:r>
              <a:rPr lang="en-US" sz="3200" dirty="0">
                <a:solidFill>
                  <a:schemeClr val="tx1"/>
                </a:solidFill>
                <a:highlight>
                  <a:srgbClr val="FFFF00"/>
                </a:highlight>
              </a:rPr>
              <a:t> </a:t>
            </a:r>
            <a:r>
              <a:rPr lang="en-US" sz="3200" dirty="0" err="1">
                <a:solidFill>
                  <a:schemeClr val="tx1"/>
                </a:solidFill>
                <a:highlight>
                  <a:srgbClr val="FFFF00"/>
                </a:highlight>
              </a:rPr>
              <a:t>ông</a:t>
            </a:r>
            <a:r>
              <a:rPr lang="en-US" sz="3200" dirty="0">
                <a:solidFill>
                  <a:schemeClr val="tx1"/>
                </a:solidFill>
                <a:highlight>
                  <a:srgbClr val="FFFF00"/>
                </a:highlight>
              </a:rPr>
              <a:t> </a:t>
            </a:r>
            <a:r>
              <a:rPr lang="en-US" sz="3200" dirty="0" err="1">
                <a:solidFill>
                  <a:schemeClr val="tx1"/>
                </a:solidFill>
                <a:highlight>
                  <a:srgbClr val="FFFF00"/>
                </a:highlight>
              </a:rPr>
              <a:t>từ</a:t>
            </a:r>
            <a:r>
              <a:rPr lang="en-US" sz="3200" dirty="0">
                <a:solidFill>
                  <a:schemeClr val="tx1"/>
                </a:solidFill>
                <a:highlight>
                  <a:srgbClr val="FFFF00"/>
                </a:highlight>
              </a:rPr>
              <a:t> </a:t>
            </a:r>
            <a:r>
              <a:rPr lang="en-US" sz="3200" dirty="0" err="1">
                <a:solidFill>
                  <a:schemeClr val="tx1"/>
                </a:solidFill>
                <a:highlight>
                  <a:srgbClr val="FFFF00"/>
                </a:highlight>
              </a:rPr>
              <a:t>thời</a:t>
            </a:r>
            <a:r>
              <a:rPr lang="en-US" sz="3200" dirty="0">
                <a:solidFill>
                  <a:schemeClr val="tx1"/>
                </a:solidFill>
                <a:highlight>
                  <a:srgbClr val="FFFF00"/>
                </a:highlight>
              </a:rPr>
              <a:t> </a:t>
            </a:r>
            <a:r>
              <a:rPr lang="en-US" sz="3200" dirty="0" err="1">
                <a:solidFill>
                  <a:schemeClr val="tx1"/>
                </a:solidFill>
                <a:highlight>
                  <a:srgbClr val="FFFF00"/>
                </a:highlight>
              </a:rPr>
              <a:t>thơ</a:t>
            </a:r>
            <a:r>
              <a:rPr lang="en-US" sz="3200" dirty="0">
                <a:solidFill>
                  <a:schemeClr val="tx1"/>
                </a:solidFill>
                <a:highlight>
                  <a:srgbClr val="FFFF00"/>
                </a:highlight>
              </a:rPr>
              <a:t> </a:t>
            </a:r>
            <a:r>
              <a:rPr lang="en-US" sz="3200" dirty="0" err="1">
                <a:solidFill>
                  <a:schemeClr val="tx1"/>
                </a:solidFill>
                <a:highlight>
                  <a:srgbClr val="FFFF00"/>
                </a:highlight>
              </a:rPr>
              <a:t>bé</a:t>
            </a:r>
            <a:r>
              <a:rPr lang="en-US" sz="3200" dirty="0">
                <a:solidFill>
                  <a:schemeClr val="tx1"/>
                </a:solidFill>
                <a:highlight>
                  <a:srgbClr val="FFFF00"/>
                </a:highlight>
              </a:rPr>
              <a:t> </a:t>
            </a:r>
            <a:r>
              <a:rPr lang="en-US" sz="3200" dirty="0" err="1">
                <a:solidFill>
                  <a:schemeClr val="tx1"/>
                </a:solidFill>
                <a:highlight>
                  <a:srgbClr val="FFFF00"/>
                </a:highlight>
              </a:rPr>
              <a:t>đến</a:t>
            </a:r>
            <a:r>
              <a:rPr lang="en-US" sz="3200" dirty="0">
                <a:solidFill>
                  <a:schemeClr val="tx1"/>
                </a:solidFill>
                <a:highlight>
                  <a:srgbClr val="FFFF00"/>
                </a:highlight>
              </a:rPr>
              <a:t> </a:t>
            </a:r>
            <a:r>
              <a:rPr lang="en-US" sz="3200" dirty="0" err="1">
                <a:solidFill>
                  <a:schemeClr val="tx1"/>
                </a:solidFill>
                <a:highlight>
                  <a:srgbClr val="FFFF00"/>
                </a:highlight>
              </a:rPr>
              <a:t>tận</a:t>
            </a:r>
            <a:r>
              <a:rPr lang="en-US" sz="3200" dirty="0">
                <a:solidFill>
                  <a:schemeClr val="tx1"/>
                </a:solidFill>
                <a:highlight>
                  <a:srgbClr val="FFFF00"/>
                </a:highlight>
              </a:rPr>
              <a:t> </a:t>
            </a:r>
            <a:r>
              <a:rPr lang="en-US" sz="3200" dirty="0" err="1">
                <a:solidFill>
                  <a:schemeClr val="tx1"/>
                </a:solidFill>
                <a:highlight>
                  <a:srgbClr val="FFFF00"/>
                </a:highlight>
              </a:rPr>
              <a:t>bây</a:t>
            </a:r>
            <a:r>
              <a:rPr lang="en-US" sz="3200" dirty="0">
                <a:solidFill>
                  <a:schemeClr val="tx1"/>
                </a:solidFill>
                <a:highlight>
                  <a:srgbClr val="FFFF00"/>
                </a:highlight>
              </a:rPr>
              <a:t> </a:t>
            </a:r>
            <a:r>
              <a:rPr lang="en-US" sz="3200" dirty="0" err="1">
                <a:solidFill>
                  <a:schemeClr val="tx1"/>
                </a:solidFill>
                <a:highlight>
                  <a:srgbClr val="FFFF00"/>
                </a:highlight>
              </a:rPr>
              <a:t>giờ</a:t>
            </a:r>
            <a:r>
              <a:rPr lang="en-US" sz="3200" dirty="0">
                <a:solidFill>
                  <a:schemeClr val="tx1"/>
                </a:solidFill>
                <a:highlight>
                  <a:srgbClr val="FFFF00"/>
                </a:highlight>
              </a:rPr>
              <a:t> </a:t>
            </a:r>
            <a:r>
              <a:rPr lang="en-US" sz="3200" dirty="0" err="1">
                <a:solidFill>
                  <a:schemeClr val="tx1"/>
                </a:solidFill>
                <a:highlight>
                  <a:srgbClr val="FFFF00"/>
                </a:highlight>
              </a:rPr>
              <a:t>tuổi</a:t>
            </a:r>
            <a:r>
              <a:rPr lang="en-US" sz="3200" dirty="0">
                <a:solidFill>
                  <a:schemeClr val="tx1"/>
                </a:solidFill>
                <a:highlight>
                  <a:srgbClr val="FFFF00"/>
                </a:highlight>
              </a:rPr>
              <a:t> </a:t>
            </a:r>
            <a:r>
              <a:rPr lang="en-US" sz="3200" dirty="0" err="1">
                <a:solidFill>
                  <a:schemeClr val="tx1"/>
                </a:solidFill>
                <a:highlight>
                  <a:srgbClr val="FFFF00"/>
                </a:highlight>
              </a:rPr>
              <a:t>đã</a:t>
            </a:r>
            <a:r>
              <a:rPr lang="en-US" sz="3200" dirty="0">
                <a:solidFill>
                  <a:schemeClr val="tx1"/>
                </a:solidFill>
                <a:highlight>
                  <a:srgbClr val="FFFF00"/>
                </a:highlight>
              </a:rPr>
              <a:t> </a:t>
            </a:r>
            <a:r>
              <a:rPr lang="en-US" sz="3200" dirty="0" err="1">
                <a:solidFill>
                  <a:schemeClr val="tx1"/>
                </a:solidFill>
                <a:highlight>
                  <a:srgbClr val="FFFF00"/>
                </a:highlight>
              </a:rPr>
              <a:t>bảy</a:t>
            </a:r>
            <a:r>
              <a:rPr lang="en-US" sz="3200" dirty="0">
                <a:solidFill>
                  <a:schemeClr val="tx1"/>
                </a:solidFill>
                <a:highlight>
                  <a:srgbClr val="FFFF00"/>
                </a:highlight>
              </a:rPr>
              <a:t> </a:t>
            </a:r>
            <a:r>
              <a:rPr lang="en-US" sz="3200" dirty="0" err="1">
                <a:solidFill>
                  <a:schemeClr val="tx1"/>
                </a:solidFill>
                <a:highlight>
                  <a:srgbClr val="FFFF00"/>
                </a:highlight>
              </a:rPr>
              <a:t>mươi</a:t>
            </a:r>
            <a:r>
              <a:rPr lang="en-US" sz="3200" dirty="0">
                <a:solidFill>
                  <a:schemeClr val="tx1"/>
                </a:solidFill>
                <a:highlight>
                  <a:srgbClr val="FFFF00"/>
                </a:highlight>
              </a:rPr>
              <a:t>. </a:t>
            </a:r>
            <a:r>
              <a:rPr lang="en-US" sz="3200" dirty="0" err="1">
                <a:solidFill>
                  <a:schemeClr val="tx1"/>
                </a:solidFill>
              </a:rPr>
              <a:t>Nhà</a:t>
            </a:r>
            <a:r>
              <a:rPr lang="en-US" sz="3200" dirty="0">
                <a:solidFill>
                  <a:schemeClr val="tx1"/>
                </a:solidFill>
              </a:rPr>
              <a:t> </a:t>
            </a:r>
            <a:r>
              <a:rPr lang="en-US" sz="3200" dirty="0" err="1">
                <a:solidFill>
                  <a:schemeClr val="tx1"/>
                </a:solidFill>
              </a:rPr>
              <a:t>lợp</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bắc</a:t>
            </a:r>
            <a:r>
              <a:rPr lang="en-US" sz="3200" dirty="0">
                <a:solidFill>
                  <a:schemeClr val="tx1"/>
                </a:solidFill>
              </a:rPr>
              <a:t> qua </a:t>
            </a:r>
            <a:r>
              <a:rPr lang="en-US" sz="3200" dirty="0" err="1">
                <a:solidFill>
                  <a:schemeClr val="tx1"/>
                </a:solidFill>
              </a:rPr>
              <a:t>rạch</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xài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miệt</a:t>
            </a:r>
            <a:r>
              <a:rPr lang="en-US" sz="3200" dirty="0">
                <a:solidFill>
                  <a:schemeClr val="tx1"/>
                </a:solidFill>
              </a:rPr>
              <a:t> </a:t>
            </a:r>
            <a:r>
              <a:rPr lang="en-US" sz="3200" dirty="0" err="1">
                <a:solidFill>
                  <a:schemeClr val="tx1"/>
                </a:solidFill>
              </a:rPr>
              <a:t>này</a:t>
            </a:r>
            <a:r>
              <a:rPr lang="en-US" sz="3200" dirty="0">
                <a:solidFill>
                  <a:schemeClr val="tx1"/>
                </a:solidFill>
              </a:rPr>
              <a:t>.</a:t>
            </a:r>
          </a:p>
        </p:txBody>
      </p:sp>
      <p:grpSp>
        <p:nvGrpSpPr>
          <p:cNvPr id="14" name="Group 13">
            <a:extLst>
              <a:ext uri="{FF2B5EF4-FFF2-40B4-BE49-F238E27FC236}">
                <a16:creationId xmlns:a16="http://schemas.microsoft.com/office/drawing/2014/main" id="{B713518A-D849-510C-94AA-A51AA3348D9A}"/>
              </a:ext>
            </a:extLst>
          </p:cNvPr>
          <p:cNvGrpSpPr/>
          <p:nvPr/>
        </p:nvGrpSpPr>
        <p:grpSpPr>
          <a:xfrm>
            <a:off x="57638" y="361941"/>
            <a:ext cx="7160219" cy="2105374"/>
            <a:chOff x="579677" y="1601806"/>
            <a:chExt cx="7160219" cy="1709467"/>
          </a:xfrm>
        </p:grpSpPr>
        <p:sp>
          <p:nvSpPr>
            <p:cNvPr id="15" name="Rectangle: Rounded Corners 14">
              <a:extLst>
                <a:ext uri="{FF2B5EF4-FFF2-40B4-BE49-F238E27FC236}">
                  <a16:creationId xmlns:a16="http://schemas.microsoft.com/office/drawing/2014/main" id="{340730CA-D8F6-2BA7-5D4C-F23BB48A8FCE}"/>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algn="just"/>
              <a:r>
                <a:rPr lang="en-US" sz="3000" dirty="0">
                  <a:solidFill>
                    <a:schemeClr val="tx1"/>
                  </a:solidFill>
                </a:rPr>
                <a:t>b. </a:t>
              </a:r>
              <a:r>
                <a:rPr lang="en-US" sz="3000" dirty="0" err="1">
                  <a:solidFill>
                    <a:schemeClr val="tx1"/>
                  </a:solidFill>
                </a:rPr>
                <a:t>Với</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bạn</a:t>
              </a:r>
              <a:r>
                <a:rPr lang="en-US" sz="3000" dirty="0">
                  <a:solidFill>
                    <a:schemeClr val="tx1"/>
                  </a:solidFill>
                </a:rPr>
                <a:t> </a:t>
              </a:r>
              <a:r>
                <a:rPr lang="en-US" sz="3000" dirty="0" err="1">
                  <a:solidFill>
                    <a:schemeClr val="tx1"/>
                  </a:solidFill>
                </a:rPr>
                <a:t>nhỏ</a:t>
              </a:r>
              <a:r>
                <a:rPr lang="en-US" sz="3000" dirty="0">
                  <a:solidFill>
                    <a:schemeClr val="tx1"/>
                  </a:solidFill>
                </a:rPr>
                <a:t>.</a:t>
              </a:r>
            </a:p>
          </p:txBody>
        </p:sp>
        <p:pic>
          <p:nvPicPr>
            <p:cNvPr id="16" name="Picture 15" descr="Icon&#10;&#10;Description automatically generated">
              <a:extLst>
                <a:ext uri="{FF2B5EF4-FFF2-40B4-BE49-F238E27FC236}">
                  <a16:creationId xmlns:a16="http://schemas.microsoft.com/office/drawing/2014/main" id="{2B6B8F91-5F76-76C5-437A-3B236B3814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spTree>
    <p:extLst>
      <p:ext uri="{BB962C8B-B14F-4D97-AF65-F5344CB8AC3E}">
        <p14:creationId xmlns:p14="http://schemas.microsoft.com/office/powerpoint/2010/main" val="815481004"/>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0467" y="1948801"/>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928169" y="2832058"/>
            <a:ext cx="5755660" cy="2590842"/>
          </a:xfrm>
          <a:custGeom>
            <a:avLst/>
            <a:gdLst>
              <a:gd name="connsiteX0" fmla="*/ 0 w 5755660"/>
              <a:gd name="connsiteY0" fmla="*/ 431816 h 2590842"/>
              <a:gd name="connsiteX1" fmla="*/ 431816 w 5755660"/>
              <a:gd name="connsiteY1" fmla="*/ 0 h 2590842"/>
              <a:gd name="connsiteX2" fmla="*/ 3357468 w 5755660"/>
              <a:gd name="connsiteY2" fmla="*/ 0 h 2590842"/>
              <a:gd name="connsiteX3" fmla="*/ 3357468 w 5755660"/>
              <a:gd name="connsiteY3" fmla="*/ 0 h 2590842"/>
              <a:gd name="connsiteX4" fmla="*/ 4796383 w 5755660"/>
              <a:gd name="connsiteY4" fmla="*/ 0 h 2590842"/>
              <a:gd name="connsiteX5" fmla="*/ 5323844 w 5755660"/>
              <a:gd name="connsiteY5" fmla="*/ 0 h 2590842"/>
              <a:gd name="connsiteX6" fmla="*/ 5755660 w 5755660"/>
              <a:gd name="connsiteY6" fmla="*/ 431816 h 2590842"/>
              <a:gd name="connsiteX7" fmla="*/ 5755660 w 5755660"/>
              <a:gd name="connsiteY7" fmla="*/ 431807 h 2590842"/>
              <a:gd name="connsiteX8" fmla="*/ 6035558 w 5755660"/>
              <a:gd name="connsiteY8" fmla="*/ 1155101 h 2590842"/>
              <a:gd name="connsiteX9" fmla="*/ 5755660 w 5755660"/>
              <a:gd name="connsiteY9" fmla="*/ 1079518 h 2590842"/>
              <a:gd name="connsiteX10" fmla="*/ 5755660 w 5755660"/>
              <a:gd name="connsiteY10" fmla="*/ 2159026 h 2590842"/>
              <a:gd name="connsiteX11" fmla="*/ 5323844 w 5755660"/>
              <a:gd name="connsiteY11" fmla="*/ 2590842 h 2590842"/>
              <a:gd name="connsiteX12" fmla="*/ 4796383 w 5755660"/>
              <a:gd name="connsiteY12" fmla="*/ 2590842 h 2590842"/>
              <a:gd name="connsiteX13" fmla="*/ 3357468 w 5755660"/>
              <a:gd name="connsiteY13" fmla="*/ 2590842 h 2590842"/>
              <a:gd name="connsiteX14" fmla="*/ 3357468 w 5755660"/>
              <a:gd name="connsiteY14" fmla="*/ 2590842 h 2590842"/>
              <a:gd name="connsiteX15" fmla="*/ 431816 w 5755660"/>
              <a:gd name="connsiteY15" fmla="*/ 2590842 h 2590842"/>
              <a:gd name="connsiteX16" fmla="*/ 0 w 5755660"/>
              <a:gd name="connsiteY16" fmla="*/ 2159026 h 2590842"/>
              <a:gd name="connsiteX17" fmla="*/ 0 w 5755660"/>
              <a:gd name="connsiteY17" fmla="*/ 1079518 h 2590842"/>
              <a:gd name="connsiteX18" fmla="*/ 0 w 5755660"/>
              <a:gd name="connsiteY18" fmla="*/ 431807 h 2590842"/>
              <a:gd name="connsiteX19" fmla="*/ 0 w 5755660"/>
              <a:gd name="connsiteY19" fmla="*/ 431807 h 2590842"/>
              <a:gd name="connsiteX20" fmla="*/ 0 w 5755660"/>
              <a:gd name="connsiteY20" fmla="*/ 431816 h 25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55660" h="2590842" fill="none" extrusionOk="0">
                <a:moveTo>
                  <a:pt x="0" y="431816"/>
                </a:moveTo>
                <a:cubicBezTo>
                  <a:pt x="4923" y="199845"/>
                  <a:pt x="180029" y="-17713"/>
                  <a:pt x="431816" y="0"/>
                </a:cubicBezTo>
                <a:cubicBezTo>
                  <a:pt x="1704598" y="14825"/>
                  <a:pt x="2230419" y="96501"/>
                  <a:pt x="3357468" y="0"/>
                </a:cubicBezTo>
                <a:lnTo>
                  <a:pt x="3357468" y="0"/>
                </a:lnTo>
                <a:cubicBezTo>
                  <a:pt x="3547182" y="-55325"/>
                  <a:pt x="4636043" y="-18581"/>
                  <a:pt x="4796383" y="0"/>
                </a:cubicBezTo>
                <a:cubicBezTo>
                  <a:pt x="4917178" y="-35280"/>
                  <a:pt x="5182554" y="-14784"/>
                  <a:pt x="5323844" y="0"/>
                </a:cubicBezTo>
                <a:cubicBezTo>
                  <a:pt x="5578639" y="6973"/>
                  <a:pt x="5792778" y="184004"/>
                  <a:pt x="5755660" y="431816"/>
                </a:cubicBezTo>
                <a:lnTo>
                  <a:pt x="5755660" y="431807"/>
                </a:lnTo>
                <a:cubicBezTo>
                  <a:pt x="5856506" y="730124"/>
                  <a:pt x="5949271" y="917545"/>
                  <a:pt x="6035558" y="1155101"/>
                </a:cubicBezTo>
                <a:cubicBezTo>
                  <a:pt x="5963369" y="1110533"/>
                  <a:pt x="5782210" y="1105076"/>
                  <a:pt x="5755660" y="1079518"/>
                </a:cubicBezTo>
                <a:cubicBezTo>
                  <a:pt x="5673489" y="1207943"/>
                  <a:pt x="5693532" y="1779041"/>
                  <a:pt x="5755660" y="2159026"/>
                </a:cubicBezTo>
                <a:cubicBezTo>
                  <a:pt x="5750287" y="2394855"/>
                  <a:pt x="5548158" y="2564673"/>
                  <a:pt x="5323844" y="2590842"/>
                </a:cubicBezTo>
                <a:cubicBezTo>
                  <a:pt x="5178333" y="2600171"/>
                  <a:pt x="5022213" y="2585924"/>
                  <a:pt x="4796383" y="2590842"/>
                </a:cubicBezTo>
                <a:cubicBezTo>
                  <a:pt x="4179313" y="2477303"/>
                  <a:pt x="3772365" y="2676648"/>
                  <a:pt x="3357468" y="2590842"/>
                </a:cubicBezTo>
                <a:lnTo>
                  <a:pt x="3357468" y="2590842"/>
                </a:lnTo>
                <a:cubicBezTo>
                  <a:pt x="2468484" y="2698561"/>
                  <a:pt x="1635869" y="2622643"/>
                  <a:pt x="431816" y="2590842"/>
                </a:cubicBezTo>
                <a:cubicBezTo>
                  <a:pt x="218152" y="2602817"/>
                  <a:pt x="-2744" y="2431939"/>
                  <a:pt x="0" y="2159026"/>
                </a:cubicBezTo>
                <a:cubicBezTo>
                  <a:pt x="19579" y="1975014"/>
                  <a:pt x="32768" y="1196511"/>
                  <a:pt x="0" y="1079518"/>
                </a:cubicBezTo>
                <a:cubicBezTo>
                  <a:pt x="-58210" y="789922"/>
                  <a:pt x="26887" y="690937"/>
                  <a:pt x="0" y="431807"/>
                </a:cubicBezTo>
                <a:lnTo>
                  <a:pt x="0" y="431807"/>
                </a:lnTo>
                <a:lnTo>
                  <a:pt x="0" y="431816"/>
                </a:lnTo>
                <a:close/>
              </a:path>
              <a:path w="5755660" h="2590842" stroke="0" extrusionOk="0">
                <a:moveTo>
                  <a:pt x="0" y="431816"/>
                </a:moveTo>
                <a:cubicBezTo>
                  <a:pt x="-8005" y="178634"/>
                  <a:pt x="168996" y="-1205"/>
                  <a:pt x="431816" y="0"/>
                </a:cubicBezTo>
                <a:cubicBezTo>
                  <a:pt x="1641313" y="-148278"/>
                  <a:pt x="2280742" y="-88127"/>
                  <a:pt x="3357468" y="0"/>
                </a:cubicBezTo>
                <a:lnTo>
                  <a:pt x="3357468" y="0"/>
                </a:lnTo>
                <a:cubicBezTo>
                  <a:pt x="4029366" y="-49731"/>
                  <a:pt x="4397480" y="126400"/>
                  <a:pt x="4796383" y="0"/>
                </a:cubicBezTo>
                <a:cubicBezTo>
                  <a:pt x="4926105" y="27134"/>
                  <a:pt x="5128766" y="-38887"/>
                  <a:pt x="5323844" y="0"/>
                </a:cubicBezTo>
                <a:cubicBezTo>
                  <a:pt x="5523365" y="-19050"/>
                  <a:pt x="5783209" y="217039"/>
                  <a:pt x="5755660" y="431816"/>
                </a:cubicBezTo>
                <a:lnTo>
                  <a:pt x="5755660" y="431807"/>
                </a:lnTo>
                <a:cubicBezTo>
                  <a:pt x="5776964" y="643579"/>
                  <a:pt x="5957893" y="816765"/>
                  <a:pt x="6035558" y="1155101"/>
                </a:cubicBezTo>
                <a:cubicBezTo>
                  <a:pt x="5917025" y="1131598"/>
                  <a:pt x="5880024" y="1111249"/>
                  <a:pt x="5755660" y="1079518"/>
                </a:cubicBezTo>
                <a:cubicBezTo>
                  <a:pt x="5837133" y="1351472"/>
                  <a:pt x="5761231" y="2047723"/>
                  <a:pt x="5755660" y="2159026"/>
                </a:cubicBezTo>
                <a:cubicBezTo>
                  <a:pt x="5749070" y="2403237"/>
                  <a:pt x="5554089" y="2590034"/>
                  <a:pt x="5323844" y="2590842"/>
                </a:cubicBezTo>
                <a:cubicBezTo>
                  <a:pt x="5075803" y="2559861"/>
                  <a:pt x="5049747" y="2634929"/>
                  <a:pt x="4796383" y="2590842"/>
                </a:cubicBezTo>
                <a:cubicBezTo>
                  <a:pt x="4487682" y="2477439"/>
                  <a:pt x="3723102" y="2646480"/>
                  <a:pt x="3357468" y="2590842"/>
                </a:cubicBezTo>
                <a:lnTo>
                  <a:pt x="3357468" y="2590842"/>
                </a:lnTo>
                <a:cubicBezTo>
                  <a:pt x="2275477" y="2654130"/>
                  <a:pt x="1448790" y="2725163"/>
                  <a:pt x="431816" y="2590842"/>
                </a:cubicBezTo>
                <a:cubicBezTo>
                  <a:pt x="211425" y="2634438"/>
                  <a:pt x="-16242" y="2358837"/>
                  <a:pt x="0" y="2159026"/>
                </a:cubicBezTo>
                <a:cubicBezTo>
                  <a:pt x="44667" y="1817880"/>
                  <a:pt x="-28808" y="1205829"/>
                  <a:pt x="0" y="1079518"/>
                </a:cubicBezTo>
                <a:cubicBezTo>
                  <a:pt x="27043" y="892467"/>
                  <a:pt x="15657" y="544171"/>
                  <a:pt x="0" y="431807"/>
                </a:cubicBezTo>
                <a:lnTo>
                  <a:pt x="0" y="431807"/>
                </a:lnTo>
                <a:lnTo>
                  <a:pt x="0" y="431816"/>
                </a:ln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54863"/>
                      <a:gd name="adj2" fmla="val -541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cs typeface="Calibri" panose="020F0502020204030204" pitchFamily="34" charset="0"/>
              </a:rPr>
              <a:t>Với</a:t>
            </a:r>
            <a:r>
              <a:rPr lang="en-US" sz="3200" dirty="0">
                <a:solidFill>
                  <a:schemeClr val="tx1"/>
                </a:solidFill>
                <a:cs typeface="Calibri" panose="020F0502020204030204" pitchFamily="34" charset="0"/>
              </a:rPr>
              <a:t> </a:t>
            </a:r>
            <a:r>
              <a:rPr lang="en-US" sz="3200" dirty="0" err="1">
                <a:solidFill>
                  <a:schemeClr val="tx1"/>
                </a:solidFill>
                <a:cs typeface="Calibri" panose="020F0502020204030204" pitchFamily="34" charset="0"/>
              </a:rPr>
              <a:t>ông</a:t>
            </a:r>
            <a:r>
              <a:rPr lang="en-US" sz="3200" dirty="0">
                <a:solidFill>
                  <a:schemeClr val="tx1"/>
                </a:solidFill>
                <a:cs typeface="Calibri" panose="020F0502020204030204" pitchFamily="34" charset="0"/>
              </a:rPr>
              <a:t> </a:t>
            </a:r>
            <a:r>
              <a:rPr lang="en-US" sz="3200" dirty="0" err="1">
                <a:solidFill>
                  <a:schemeClr val="tx1"/>
                </a:solidFill>
                <a:cs typeface="Calibri" panose="020F0502020204030204" pitchFamily="34" charset="0"/>
              </a:rPr>
              <a:t>ngoại</a:t>
            </a:r>
            <a:r>
              <a:rPr lang="en-US" sz="3200" dirty="0">
                <a:solidFill>
                  <a:schemeClr val="tx1"/>
                </a:solidFill>
                <a:cs typeface="Calibri" panose="020F0502020204030204" pitchFamily="34" charset="0"/>
              </a:rPr>
              <a:t> </a:t>
            </a:r>
            <a:r>
              <a:rPr lang="en-US" sz="3200" dirty="0" err="1">
                <a:solidFill>
                  <a:schemeClr val="tx1"/>
                </a:solidFill>
                <a:cs typeface="Calibri" panose="020F0502020204030204" pitchFamily="34" charset="0"/>
              </a:rPr>
              <a:t>của</a:t>
            </a:r>
            <a:r>
              <a:rPr lang="en-US" sz="3200" dirty="0">
                <a:solidFill>
                  <a:schemeClr val="tx1"/>
                </a:solidFill>
                <a:cs typeface="Calibri" panose="020F0502020204030204" pitchFamily="34" charset="0"/>
              </a:rPr>
              <a:t> </a:t>
            </a:r>
            <a:r>
              <a:rPr lang="en-US" sz="3200" dirty="0" err="1">
                <a:solidFill>
                  <a:schemeClr val="tx1"/>
                </a:solidFill>
                <a:cs typeface="Calibri" panose="020F0502020204030204" pitchFamily="34" charset="0"/>
              </a:rPr>
              <a:t>bạn</a:t>
            </a:r>
            <a:r>
              <a:rPr lang="en-US" sz="3200" dirty="0">
                <a:solidFill>
                  <a:schemeClr val="tx1"/>
                </a:solidFill>
                <a:cs typeface="Calibri" panose="020F0502020204030204" pitchFamily="34" charset="0"/>
              </a:rPr>
              <a:t> </a:t>
            </a:r>
            <a:r>
              <a:rPr lang="en-US" sz="3200" dirty="0" err="1">
                <a:solidFill>
                  <a:schemeClr val="tx1"/>
                </a:solidFill>
                <a:cs typeface="Calibri" panose="020F0502020204030204" pitchFamily="34" charset="0"/>
              </a:rPr>
              <a:t>nhỏ</a:t>
            </a:r>
            <a:r>
              <a:rPr lang="en-US" sz="3200" dirty="0">
                <a:solidFill>
                  <a:schemeClr val="tx1"/>
                </a:solidFill>
                <a:cs typeface="Calibri" panose="020F0502020204030204" pitchFamily="34" charset="0"/>
              </a:rPr>
              <a:t>: </a:t>
            </a:r>
            <a:r>
              <a:rPr lang="vi-VN" sz="3200" dirty="0">
                <a:solidFill>
                  <a:schemeClr val="tx1"/>
                </a:solidFill>
                <a:latin typeface="Calibri" panose="020F0502020204030204" pitchFamily="34" charset="0"/>
                <a:cs typeface="Calibri" panose="020F0502020204030204" pitchFamily="34" charset="0"/>
              </a:rPr>
              <a:t>Vườn dừa đã gắn bó với ông từ thời thơ bé đến tận bây giờ tuổi đã bảy mươi.</a:t>
            </a:r>
            <a:endParaRPr lang="en-US" sz="3200" dirty="0">
              <a:solidFill>
                <a:schemeClr val="tx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431F49D7-C471-D6C5-5D39-034165F6B4B6}"/>
              </a:ext>
            </a:extLst>
          </p:cNvPr>
          <p:cNvGrpSpPr/>
          <p:nvPr/>
        </p:nvGrpSpPr>
        <p:grpSpPr>
          <a:xfrm>
            <a:off x="228698" y="0"/>
            <a:ext cx="7160219" cy="2105374"/>
            <a:chOff x="579677" y="1601806"/>
            <a:chExt cx="7160219" cy="1709467"/>
          </a:xfrm>
        </p:grpSpPr>
        <p:sp>
          <p:nvSpPr>
            <p:cNvPr id="10" name="Rectangle: Rounded Corners 9">
              <a:extLst>
                <a:ext uri="{FF2B5EF4-FFF2-40B4-BE49-F238E27FC236}">
                  <a16:creationId xmlns:a16="http://schemas.microsoft.com/office/drawing/2014/main" id="{B3EB72E2-4CB6-8983-45A0-7088BFB56DBC}"/>
                </a:ext>
              </a:extLst>
            </p:cNvPr>
            <p:cNvSpPr/>
            <p:nvPr/>
          </p:nvSpPr>
          <p:spPr>
            <a:xfrm>
              <a:off x="685801" y="1714500"/>
              <a:ext cx="7054095" cy="1596773"/>
            </a:xfrm>
            <a:custGeom>
              <a:avLst/>
              <a:gdLst>
                <a:gd name="connsiteX0" fmla="*/ 0 w 7054095"/>
                <a:gd name="connsiteY0" fmla="*/ 607189 h 1596773"/>
                <a:gd name="connsiteX1" fmla="*/ 607189 w 7054095"/>
                <a:gd name="connsiteY1" fmla="*/ 0 h 1596773"/>
                <a:gd name="connsiteX2" fmla="*/ 1307955 w 7054095"/>
                <a:gd name="connsiteY2" fmla="*/ 0 h 1596773"/>
                <a:gd name="connsiteX3" fmla="*/ 1775132 w 7054095"/>
                <a:gd name="connsiteY3" fmla="*/ 0 h 1596773"/>
                <a:gd name="connsiteX4" fmla="*/ 2242310 w 7054095"/>
                <a:gd name="connsiteY4" fmla="*/ 0 h 1596773"/>
                <a:gd name="connsiteX5" fmla="*/ 2767884 w 7054095"/>
                <a:gd name="connsiteY5" fmla="*/ 0 h 1596773"/>
                <a:gd name="connsiteX6" fmla="*/ 3293459 w 7054095"/>
                <a:gd name="connsiteY6" fmla="*/ 0 h 1596773"/>
                <a:gd name="connsiteX7" fmla="*/ 3702239 w 7054095"/>
                <a:gd name="connsiteY7" fmla="*/ 0 h 1596773"/>
                <a:gd name="connsiteX8" fmla="*/ 4344608 w 7054095"/>
                <a:gd name="connsiteY8" fmla="*/ 0 h 1596773"/>
                <a:gd name="connsiteX9" fmla="*/ 4870182 w 7054095"/>
                <a:gd name="connsiteY9" fmla="*/ 0 h 1596773"/>
                <a:gd name="connsiteX10" fmla="*/ 5278963 w 7054095"/>
                <a:gd name="connsiteY10" fmla="*/ 0 h 1596773"/>
                <a:gd name="connsiteX11" fmla="*/ 5804537 w 7054095"/>
                <a:gd name="connsiteY11" fmla="*/ 0 h 1596773"/>
                <a:gd name="connsiteX12" fmla="*/ 6446906 w 7054095"/>
                <a:gd name="connsiteY12" fmla="*/ 0 h 1596773"/>
                <a:gd name="connsiteX13" fmla="*/ 7054095 w 7054095"/>
                <a:gd name="connsiteY13" fmla="*/ 607189 h 1596773"/>
                <a:gd name="connsiteX14" fmla="*/ 7054095 w 7054095"/>
                <a:gd name="connsiteY14" fmla="*/ 989584 h 1596773"/>
                <a:gd name="connsiteX15" fmla="*/ 6446906 w 7054095"/>
                <a:gd name="connsiteY15" fmla="*/ 1596773 h 1596773"/>
                <a:gd name="connsiteX16" fmla="*/ 5804537 w 7054095"/>
                <a:gd name="connsiteY16" fmla="*/ 1596773 h 1596773"/>
                <a:gd name="connsiteX17" fmla="*/ 5162168 w 7054095"/>
                <a:gd name="connsiteY17" fmla="*/ 1596773 h 1596773"/>
                <a:gd name="connsiteX18" fmla="*/ 4636594 w 7054095"/>
                <a:gd name="connsiteY18" fmla="*/ 1596773 h 1596773"/>
                <a:gd name="connsiteX19" fmla="*/ 3935828 w 7054095"/>
                <a:gd name="connsiteY19" fmla="*/ 1596773 h 1596773"/>
                <a:gd name="connsiteX20" fmla="*/ 3235062 w 7054095"/>
                <a:gd name="connsiteY20" fmla="*/ 1596773 h 1596773"/>
                <a:gd name="connsiteX21" fmla="*/ 2592693 w 7054095"/>
                <a:gd name="connsiteY21" fmla="*/ 1596773 h 1596773"/>
                <a:gd name="connsiteX22" fmla="*/ 1950324 w 7054095"/>
                <a:gd name="connsiteY22" fmla="*/ 1596773 h 1596773"/>
                <a:gd name="connsiteX23" fmla="*/ 1366352 w 7054095"/>
                <a:gd name="connsiteY23" fmla="*/ 1596773 h 1596773"/>
                <a:gd name="connsiteX24" fmla="*/ 607189 w 7054095"/>
                <a:gd name="connsiteY24" fmla="*/ 1596773 h 1596773"/>
                <a:gd name="connsiteX25" fmla="*/ 0 w 7054095"/>
                <a:gd name="connsiteY25" fmla="*/ 989584 h 1596773"/>
                <a:gd name="connsiteX26" fmla="*/ 0 w 7054095"/>
                <a:gd name="connsiteY26" fmla="*/ 607189 h 159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54095" h="1596773" fill="none" extrusionOk="0">
                  <a:moveTo>
                    <a:pt x="0" y="607189"/>
                  </a:moveTo>
                  <a:cubicBezTo>
                    <a:pt x="-9940" y="319252"/>
                    <a:pt x="243138" y="56304"/>
                    <a:pt x="607189" y="0"/>
                  </a:cubicBezTo>
                  <a:cubicBezTo>
                    <a:pt x="766983" y="-73166"/>
                    <a:pt x="1110013" y="7254"/>
                    <a:pt x="1307955" y="0"/>
                  </a:cubicBezTo>
                  <a:cubicBezTo>
                    <a:pt x="1505897" y="-7254"/>
                    <a:pt x="1673920" y="30063"/>
                    <a:pt x="1775132" y="0"/>
                  </a:cubicBezTo>
                  <a:cubicBezTo>
                    <a:pt x="1876344" y="-30063"/>
                    <a:pt x="2115429" y="9101"/>
                    <a:pt x="2242310" y="0"/>
                  </a:cubicBezTo>
                  <a:cubicBezTo>
                    <a:pt x="2369191" y="-9101"/>
                    <a:pt x="2606870" y="35843"/>
                    <a:pt x="2767884" y="0"/>
                  </a:cubicBezTo>
                  <a:cubicBezTo>
                    <a:pt x="2928898" y="-35843"/>
                    <a:pt x="3124883" y="49195"/>
                    <a:pt x="3293459" y="0"/>
                  </a:cubicBezTo>
                  <a:cubicBezTo>
                    <a:pt x="3462036" y="-49195"/>
                    <a:pt x="3527343" y="37895"/>
                    <a:pt x="3702239" y="0"/>
                  </a:cubicBezTo>
                  <a:cubicBezTo>
                    <a:pt x="3877135" y="-37895"/>
                    <a:pt x="4112863" y="50082"/>
                    <a:pt x="4344608" y="0"/>
                  </a:cubicBezTo>
                  <a:cubicBezTo>
                    <a:pt x="4576353" y="-50082"/>
                    <a:pt x="4629641" y="62831"/>
                    <a:pt x="4870182" y="0"/>
                  </a:cubicBezTo>
                  <a:cubicBezTo>
                    <a:pt x="5110723" y="-62831"/>
                    <a:pt x="5094019" y="35362"/>
                    <a:pt x="5278963" y="0"/>
                  </a:cubicBezTo>
                  <a:cubicBezTo>
                    <a:pt x="5463907" y="-35362"/>
                    <a:pt x="5544113" y="36457"/>
                    <a:pt x="5804537" y="0"/>
                  </a:cubicBezTo>
                  <a:cubicBezTo>
                    <a:pt x="6064961" y="-36457"/>
                    <a:pt x="6287901" y="76486"/>
                    <a:pt x="6446906" y="0"/>
                  </a:cubicBezTo>
                  <a:cubicBezTo>
                    <a:pt x="6778712" y="74081"/>
                    <a:pt x="7041677" y="283346"/>
                    <a:pt x="7054095" y="607189"/>
                  </a:cubicBezTo>
                  <a:cubicBezTo>
                    <a:pt x="7098956" y="778506"/>
                    <a:pt x="7023816" y="881055"/>
                    <a:pt x="7054095" y="989584"/>
                  </a:cubicBezTo>
                  <a:cubicBezTo>
                    <a:pt x="7094342" y="1334008"/>
                    <a:pt x="6766450" y="1610340"/>
                    <a:pt x="6446906" y="1596773"/>
                  </a:cubicBezTo>
                  <a:cubicBezTo>
                    <a:pt x="6245795" y="1666813"/>
                    <a:pt x="6013767" y="1539938"/>
                    <a:pt x="5804537" y="1596773"/>
                  </a:cubicBezTo>
                  <a:cubicBezTo>
                    <a:pt x="5595307" y="1653608"/>
                    <a:pt x="5340448" y="1547758"/>
                    <a:pt x="5162168" y="1596773"/>
                  </a:cubicBezTo>
                  <a:cubicBezTo>
                    <a:pt x="4983888" y="1645788"/>
                    <a:pt x="4748198" y="1576871"/>
                    <a:pt x="4636594" y="1596773"/>
                  </a:cubicBezTo>
                  <a:cubicBezTo>
                    <a:pt x="4524990" y="1616675"/>
                    <a:pt x="4099605" y="1539041"/>
                    <a:pt x="3935828" y="1596773"/>
                  </a:cubicBezTo>
                  <a:cubicBezTo>
                    <a:pt x="3772051" y="1654505"/>
                    <a:pt x="3548061" y="1513244"/>
                    <a:pt x="3235062" y="1596773"/>
                  </a:cubicBezTo>
                  <a:cubicBezTo>
                    <a:pt x="2922063" y="1680302"/>
                    <a:pt x="2733382" y="1546894"/>
                    <a:pt x="2592693" y="1596773"/>
                  </a:cubicBezTo>
                  <a:cubicBezTo>
                    <a:pt x="2452004" y="1646652"/>
                    <a:pt x="2269839" y="1524207"/>
                    <a:pt x="1950324" y="1596773"/>
                  </a:cubicBezTo>
                  <a:cubicBezTo>
                    <a:pt x="1630809" y="1669339"/>
                    <a:pt x="1649261" y="1550232"/>
                    <a:pt x="1366352" y="1596773"/>
                  </a:cubicBezTo>
                  <a:cubicBezTo>
                    <a:pt x="1083443" y="1643314"/>
                    <a:pt x="951076" y="1572716"/>
                    <a:pt x="607189" y="1596773"/>
                  </a:cubicBezTo>
                  <a:cubicBezTo>
                    <a:pt x="302713" y="1666579"/>
                    <a:pt x="1943" y="1352604"/>
                    <a:pt x="0" y="989584"/>
                  </a:cubicBezTo>
                  <a:cubicBezTo>
                    <a:pt x="-15674" y="808506"/>
                    <a:pt x="10922" y="788392"/>
                    <a:pt x="0" y="607189"/>
                  </a:cubicBezTo>
                  <a:close/>
                </a:path>
                <a:path w="7054095" h="1596773" stroke="0" extrusionOk="0">
                  <a:moveTo>
                    <a:pt x="0" y="607189"/>
                  </a:moveTo>
                  <a:cubicBezTo>
                    <a:pt x="-55589" y="317503"/>
                    <a:pt x="268839" y="24243"/>
                    <a:pt x="607189" y="0"/>
                  </a:cubicBezTo>
                  <a:cubicBezTo>
                    <a:pt x="790425" y="-44517"/>
                    <a:pt x="845142" y="37978"/>
                    <a:pt x="1015969" y="0"/>
                  </a:cubicBezTo>
                  <a:cubicBezTo>
                    <a:pt x="1186796" y="-37978"/>
                    <a:pt x="1557377" y="66795"/>
                    <a:pt x="1716735" y="0"/>
                  </a:cubicBezTo>
                  <a:cubicBezTo>
                    <a:pt x="1876093" y="-66795"/>
                    <a:pt x="2140769" y="25979"/>
                    <a:pt x="2359104" y="0"/>
                  </a:cubicBezTo>
                  <a:cubicBezTo>
                    <a:pt x="2577439" y="-25979"/>
                    <a:pt x="2804648" y="455"/>
                    <a:pt x="2943076" y="0"/>
                  </a:cubicBezTo>
                  <a:cubicBezTo>
                    <a:pt x="3081504" y="-455"/>
                    <a:pt x="3443499" y="47851"/>
                    <a:pt x="3643842" y="0"/>
                  </a:cubicBezTo>
                  <a:cubicBezTo>
                    <a:pt x="3844185" y="-47851"/>
                    <a:pt x="3986048" y="32572"/>
                    <a:pt x="4227814" y="0"/>
                  </a:cubicBezTo>
                  <a:cubicBezTo>
                    <a:pt x="4469580" y="-32572"/>
                    <a:pt x="4531330" y="3472"/>
                    <a:pt x="4694991" y="0"/>
                  </a:cubicBezTo>
                  <a:cubicBezTo>
                    <a:pt x="4858652" y="-3472"/>
                    <a:pt x="4951492" y="30792"/>
                    <a:pt x="5103771" y="0"/>
                  </a:cubicBezTo>
                  <a:cubicBezTo>
                    <a:pt x="5256050" y="-30792"/>
                    <a:pt x="5511628" y="51254"/>
                    <a:pt x="5804537" y="0"/>
                  </a:cubicBezTo>
                  <a:cubicBezTo>
                    <a:pt x="6097446" y="-51254"/>
                    <a:pt x="6230166" y="565"/>
                    <a:pt x="6446906" y="0"/>
                  </a:cubicBezTo>
                  <a:cubicBezTo>
                    <a:pt x="6772433" y="17530"/>
                    <a:pt x="7129084" y="277612"/>
                    <a:pt x="7054095" y="607189"/>
                  </a:cubicBezTo>
                  <a:cubicBezTo>
                    <a:pt x="7076339" y="712276"/>
                    <a:pt x="7036963" y="836077"/>
                    <a:pt x="7054095" y="989584"/>
                  </a:cubicBezTo>
                  <a:cubicBezTo>
                    <a:pt x="6962853" y="1309789"/>
                    <a:pt x="6758060" y="1573084"/>
                    <a:pt x="6446906" y="1596773"/>
                  </a:cubicBezTo>
                  <a:cubicBezTo>
                    <a:pt x="6318716" y="1618682"/>
                    <a:pt x="6164572" y="1555408"/>
                    <a:pt x="6038126" y="1596773"/>
                  </a:cubicBezTo>
                  <a:cubicBezTo>
                    <a:pt x="5911680" y="1638138"/>
                    <a:pt x="5778825" y="1548550"/>
                    <a:pt x="5629346" y="1596773"/>
                  </a:cubicBezTo>
                  <a:cubicBezTo>
                    <a:pt x="5479867" y="1644996"/>
                    <a:pt x="5073773" y="1569724"/>
                    <a:pt x="4928580" y="1596773"/>
                  </a:cubicBezTo>
                  <a:cubicBezTo>
                    <a:pt x="4783387" y="1623822"/>
                    <a:pt x="4496731" y="1588610"/>
                    <a:pt x="4286211" y="1596773"/>
                  </a:cubicBezTo>
                  <a:cubicBezTo>
                    <a:pt x="4075691" y="1604936"/>
                    <a:pt x="3863885" y="1570167"/>
                    <a:pt x="3643842" y="1596773"/>
                  </a:cubicBezTo>
                  <a:cubicBezTo>
                    <a:pt x="3423799" y="1623379"/>
                    <a:pt x="3329154" y="1577625"/>
                    <a:pt x="3059870" y="1596773"/>
                  </a:cubicBezTo>
                  <a:cubicBezTo>
                    <a:pt x="2790586" y="1615921"/>
                    <a:pt x="2820947" y="1573463"/>
                    <a:pt x="2592693" y="1596773"/>
                  </a:cubicBezTo>
                  <a:cubicBezTo>
                    <a:pt x="2364439" y="1620083"/>
                    <a:pt x="2280466" y="1580732"/>
                    <a:pt x="2125515" y="1596773"/>
                  </a:cubicBezTo>
                  <a:cubicBezTo>
                    <a:pt x="1970564" y="1612814"/>
                    <a:pt x="1732707" y="1573513"/>
                    <a:pt x="1424749" y="1596773"/>
                  </a:cubicBezTo>
                  <a:cubicBezTo>
                    <a:pt x="1116791" y="1620033"/>
                    <a:pt x="839458" y="1588537"/>
                    <a:pt x="607189" y="1596773"/>
                  </a:cubicBezTo>
                  <a:cubicBezTo>
                    <a:pt x="249759" y="1615518"/>
                    <a:pt x="31522" y="1308753"/>
                    <a:pt x="0" y="989584"/>
                  </a:cubicBezTo>
                  <a:cubicBezTo>
                    <a:pt x="-4912" y="873545"/>
                    <a:pt x="19095" y="740913"/>
                    <a:pt x="0" y="60718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3. </a:t>
              </a:r>
              <a:r>
                <a:rPr lang="en-US" sz="3000" dirty="0" err="1">
                  <a:solidFill>
                    <a:schemeClr val="tx1"/>
                  </a:solidFill>
                </a:rPr>
                <a:t>Tìm</a:t>
              </a:r>
              <a:r>
                <a:rPr lang="en-US" sz="3000" dirty="0">
                  <a:solidFill>
                    <a:schemeClr val="tx1"/>
                  </a:solidFill>
                </a:rPr>
                <a:t> </a:t>
              </a:r>
              <a:r>
                <a:rPr lang="en-US" sz="3000" dirty="0" err="1">
                  <a:solidFill>
                    <a:schemeClr val="tx1"/>
                  </a:solidFill>
                </a:rPr>
                <a:t>những</a:t>
              </a:r>
              <a:r>
                <a:rPr lang="en-US" sz="3000" dirty="0">
                  <a:solidFill>
                    <a:schemeClr val="tx1"/>
                  </a:solidFill>
                </a:rPr>
                <a:t> chi </a:t>
              </a:r>
              <a:r>
                <a:rPr lang="en-US" sz="3000" dirty="0" err="1">
                  <a:solidFill>
                    <a:schemeClr val="tx1"/>
                  </a:solidFill>
                </a:rPr>
                <a:t>tiết</a:t>
              </a:r>
              <a:r>
                <a:rPr lang="en-US" sz="3000" dirty="0">
                  <a:solidFill>
                    <a:schemeClr val="tx1"/>
                  </a:solidFill>
                </a:rPr>
                <a:t> </a:t>
              </a:r>
              <a:r>
                <a:rPr lang="en-US" sz="3000" dirty="0" err="1">
                  <a:solidFill>
                    <a:schemeClr val="tx1"/>
                  </a:solidFill>
                </a:rPr>
                <a:t>cho</a:t>
              </a:r>
              <a:r>
                <a:rPr lang="en-US" sz="3000" dirty="0">
                  <a:solidFill>
                    <a:schemeClr val="tx1"/>
                  </a:solidFill>
                </a:rPr>
                <a:t> </a:t>
              </a:r>
              <a:r>
                <a:rPr lang="en-US" sz="3000" dirty="0" err="1">
                  <a:solidFill>
                    <a:schemeClr val="tx1"/>
                  </a:solidFill>
                </a:rPr>
                <a:t>thấy</a:t>
              </a:r>
              <a:r>
                <a:rPr lang="en-US" sz="3000" dirty="0">
                  <a:solidFill>
                    <a:schemeClr val="tx1"/>
                  </a:solidFill>
                </a:rPr>
                <a:t> </a:t>
              </a:r>
              <a:r>
                <a:rPr lang="en-US" sz="3000" dirty="0" err="1">
                  <a:solidFill>
                    <a:schemeClr val="tx1"/>
                  </a:solidFill>
                </a:rPr>
                <a:t>vườn</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gắn</a:t>
              </a:r>
              <a:r>
                <a:rPr lang="en-US" sz="3000" dirty="0">
                  <a:solidFill>
                    <a:schemeClr val="tx1"/>
                  </a:solidFill>
                </a:rPr>
                <a:t> </a:t>
              </a:r>
              <a:r>
                <a:rPr lang="en-US" sz="3000" dirty="0" err="1">
                  <a:solidFill>
                    <a:schemeClr val="tx1"/>
                  </a:solidFill>
                </a:rPr>
                <a:t>bó</a:t>
              </a:r>
              <a:r>
                <a:rPr lang="en-US" sz="3000" dirty="0">
                  <a:solidFill>
                    <a:schemeClr val="tx1"/>
                  </a:solidFill>
                </a:rPr>
                <a:t>:</a:t>
              </a:r>
            </a:p>
            <a:p>
              <a:pPr algn="just"/>
              <a:r>
                <a:rPr lang="en-US" sz="3000" dirty="0">
                  <a:solidFill>
                    <a:schemeClr val="tx1"/>
                  </a:solidFill>
                </a:rPr>
                <a:t>b. </a:t>
              </a:r>
              <a:r>
                <a:rPr lang="en-US" sz="3000" dirty="0" err="1">
                  <a:solidFill>
                    <a:schemeClr val="tx1"/>
                  </a:solidFill>
                </a:rPr>
                <a:t>Với</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bạn</a:t>
              </a:r>
              <a:r>
                <a:rPr lang="en-US" sz="3000" dirty="0">
                  <a:solidFill>
                    <a:schemeClr val="tx1"/>
                  </a:solidFill>
                </a:rPr>
                <a:t> </a:t>
              </a:r>
              <a:r>
                <a:rPr lang="en-US" sz="3000" dirty="0" err="1">
                  <a:solidFill>
                    <a:schemeClr val="tx1"/>
                  </a:solidFill>
                </a:rPr>
                <a:t>nhỏ</a:t>
              </a:r>
              <a:r>
                <a:rPr lang="en-US" sz="3000" dirty="0">
                  <a:solidFill>
                    <a:schemeClr val="tx1"/>
                  </a:solidFill>
                </a:rPr>
                <a:t>.</a:t>
              </a:r>
            </a:p>
          </p:txBody>
        </p:sp>
        <p:pic>
          <p:nvPicPr>
            <p:cNvPr id="11" name="Picture 10" descr="Icon&#10;&#10;Description automatically generated">
              <a:extLst>
                <a:ext uri="{FF2B5EF4-FFF2-40B4-BE49-F238E27FC236}">
                  <a16:creationId xmlns:a16="http://schemas.microsoft.com/office/drawing/2014/main" id="{39443539-82F1-7EEB-218E-BA98D15879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77" y="1601806"/>
              <a:ext cx="544286" cy="457347"/>
            </a:xfrm>
            <a:prstGeom prst="rect">
              <a:avLst/>
            </a:prstGeom>
          </p:spPr>
        </p:pic>
      </p:grpSp>
    </p:spTree>
    <p:extLst>
      <p:ext uri="{BB962C8B-B14F-4D97-AF65-F5344CB8AC3E}">
        <p14:creationId xmlns:p14="http://schemas.microsoft.com/office/powerpoint/2010/main" val="166484900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573894"/>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5" name="TextBox 4">
            <a:extLst>
              <a:ext uri="{FF2B5EF4-FFF2-40B4-BE49-F238E27FC236}">
                <a16:creationId xmlns:a16="http://schemas.microsoft.com/office/drawing/2014/main" id="{60431298-F29F-79D7-7C4A-6D95D7B2B40E}"/>
              </a:ext>
            </a:extLst>
          </p:cNvPr>
          <p:cNvSpPr txBox="1"/>
          <p:nvPr/>
        </p:nvSpPr>
        <p:spPr>
          <a:xfrm>
            <a:off x="4769427" y="63415"/>
            <a:ext cx="3387437" cy="1107996"/>
          </a:xfrm>
          <a:prstGeom prst="rect">
            <a:avLst/>
          </a:prstGeom>
          <a:noFill/>
        </p:spPr>
        <p:txBody>
          <a:bodyPr wrap="square" rtlCol="0">
            <a:spAutoFit/>
          </a:bodyPr>
          <a:lstStyle/>
          <a:p>
            <a:r>
              <a:rPr lang="en-US" sz="6600" dirty="0">
                <a:ln w="19050">
                  <a:solidFill>
                    <a:schemeClr val="tx1"/>
                  </a:solidFill>
                </a:ln>
                <a:solidFill>
                  <a:srgbClr val="FFFF00"/>
                </a:solidFill>
                <a:latin typeface="#9Slide05 SVNClementine" panose="020F0502020204030203" pitchFamily="34" charset="0"/>
              </a:rPr>
              <a:t>MỤC TIÊU</a:t>
            </a:r>
          </a:p>
        </p:txBody>
      </p:sp>
      <p:grpSp>
        <p:nvGrpSpPr>
          <p:cNvPr id="10" name="Group 9">
            <a:extLst>
              <a:ext uri="{FF2B5EF4-FFF2-40B4-BE49-F238E27FC236}">
                <a16:creationId xmlns:a16="http://schemas.microsoft.com/office/drawing/2014/main" id="{64D669CE-96BC-0289-1ED4-B8C41BCEC290}"/>
              </a:ext>
            </a:extLst>
          </p:cNvPr>
          <p:cNvGrpSpPr/>
          <p:nvPr/>
        </p:nvGrpSpPr>
        <p:grpSpPr>
          <a:xfrm>
            <a:off x="1680047" y="1291153"/>
            <a:ext cx="9206346" cy="5284106"/>
            <a:chOff x="1680048" y="1171411"/>
            <a:chExt cx="9206346" cy="5284106"/>
          </a:xfrm>
        </p:grpSpPr>
        <p:sp>
          <p:nvSpPr>
            <p:cNvPr id="4" name="Rectangle: Rounded Corners 3">
              <a:extLst>
                <a:ext uri="{FF2B5EF4-FFF2-40B4-BE49-F238E27FC236}">
                  <a16:creationId xmlns:a16="http://schemas.microsoft.com/office/drawing/2014/main" id="{CD396BEC-9EE8-F4DE-BBA2-2C0B4F53DD85}"/>
                </a:ext>
              </a:extLst>
            </p:cNvPr>
            <p:cNvSpPr/>
            <p:nvPr/>
          </p:nvSpPr>
          <p:spPr>
            <a:xfrm>
              <a:off x="1680048" y="1171411"/>
              <a:ext cx="9206346" cy="5284106"/>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000" dirty="0">
                  <a:solidFill>
                    <a:schemeClr val="tx1"/>
                  </a:solidFill>
                </a:rPr>
                <a:t>	</a:t>
              </a:r>
              <a:r>
                <a:rPr lang="en-US" sz="3000" dirty="0" err="1">
                  <a:solidFill>
                    <a:schemeClr val="tx1"/>
                  </a:solidFill>
                </a:rPr>
                <a:t>Giải</a:t>
              </a:r>
              <a:r>
                <a:rPr lang="en-US" sz="3000" dirty="0">
                  <a:solidFill>
                    <a:schemeClr val="tx1"/>
                  </a:solidFill>
                </a:rPr>
                <a:t> </a:t>
              </a:r>
              <a:r>
                <a:rPr lang="en-US" sz="3000" dirty="0" err="1">
                  <a:solidFill>
                    <a:schemeClr val="tx1"/>
                  </a:solidFill>
                </a:rPr>
                <a:t>được</a:t>
              </a:r>
              <a:r>
                <a:rPr lang="en-US" sz="3000" dirty="0">
                  <a:solidFill>
                    <a:schemeClr val="tx1"/>
                  </a:solidFill>
                </a:rPr>
                <a:t> </a:t>
              </a:r>
              <a:r>
                <a:rPr lang="en-US" sz="3000" dirty="0" err="1">
                  <a:solidFill>
                    <a:schemeClr val="tx1"/>
                  </a:solidFill>
                </a:rPr>
                <a:t>câu</a:t>
              </a:r>
              <a:r>
                <a:rPr lang="en-US" sz="3000" dirty="0">
                  <a:solidFill>
                    <a:schemeClr val="tx1"/>
                  </a:solidFill>
                </a:rPr>
                <a:t> </a:t>
              </a:r>
              <a:r>
                <a:rPr lang="en-US" sz="3000" dirty="0" err="1">
                  <a:solidFill>
                    <a:schemeClr val="tx1"/>
                  </a:solidFill>
                </a:rPr>
                <a:t>đố</a:t>
              </a:r>
              <a:r>
                <a:rPr lang="en-US" sz="3000" dirty="0">
                  <a:solidFill>
                    <a:schemeClr val="tx1"/>
                  </a:solidFill>
                </a:rPr>
                <a:t> </a:t>
              </a:r>
              <a:r>
                <a:rPr lang="en-US" sz="3000" dirty="0" err="1">
                  <a:solidFill>
                    <a:schemeClr val="tx1"/>
                  </a:solidFill>
                </a:rPr>
                <a:t>về</a:t>
              </a:r>
              <a:r>
                <a:rPr lang="en-US" sz="3000" dirty="0">
                  <a:solidFill>
                    <a:schemeClr val="tx1"/>
                  </a:solidFill>
                </a:rPr>
                <a:t> </a:t>
              </a:r>
              <a:r>
                <a:rPr lang="en-US" sz="3000" dirty="0" err="1">
                  <a:solidFill>
                    <a:schemeClr val="tx1"/>
                  </a:solidFill>
                </a:rPr>
                <a:t>cây</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nêu</a:t>
              </a:r>
              <a:r>
                <a:rPr lang="en-US" sz="3000" dirty="0">
                  <a:solidFill>
                    <a:schemeClr val="tx1"/>
                  </a:solidFill>
                </a:rPr>
                <a:t> </a:t>
              </a:r>
              <a:r>
                <a:rPr lang="en-US" sz="3000" dirty="0" err="1">
                  <a:solidFill>
                    <a:schemeClr val="tx1"/>
                  </a:solidFill>
                </a:rPr>
                <a:t>được</a:t>
              </a:r>
              <a:r>
                <a:rPr lang="en-US" sz="3000" dirty="0">
                  <a:solidFill>
                    <a:schemeClr val="tx1"/>
                  </a:solidFill>
                </a:rPr>
                <a:t> </a:t>
              </a:r>
              <a:r>
                <a:rPr lang="en-US" sz="3000" dirty="0" err="1">
                  <a:solidFill>
                    <a:schemeClr val="tx1"/>
                  </a:solidFill>
                </a:rPr>
                <a:t>phỏng</a:t>
              </a:r>
              <a:r>
                <a:rPr lang="en-US" sz="3000" dirty="0">
                  <a:solidFill>
                    <a:schemeClr val="tx1"/>
                  </a:solidFill>
                </a:rPr>
                <a:t> </a:t>
              </a:r>
              <a:r>
                <a:rPr lang="en-US" sz="3000" dirty="0" err="1">
                  <a:solidFill>
                    <a:schemeClr val="tx1"/>
                  </a:solidFill>
                </a:rPr>
                <a:t>đoán</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bản</a:t>
              </a:r>
              <a:r>
                <a:rPr lang="en-US" sz="3000" dirty="0">
                  <a:solidFill>
                    <a:schemeClr val="tx1"/>
                  </a:solidFill>
                </a:rPr>
                <a:t> </a:t>
              </a:r>
              <a:r>
                <a:rPr lang="en-US" sz="3000" dirty="0" err="1">
                  <a:solidFill>
                    <a:schemeClr val="tx1"/>
                  </a:solidFill>
                </a:rPr>
                <a:t>thân</a:t>
              </a:r>
              <a:r>
                <a:rPr lang="en-US" sz="3000" dirty="0">
                  <a:solidFill>
                    <a:schemeClr val="tx1"/>
                  </a:solidFill>
                </a:rPr>
                <a:t> </a:t>
              </a:r>
              <a:r>
                <a:rPr lang="en-US" sz="3000" dirty="0" err="1">
                  <a:solidFill>
                    <a:schemeClr val="tx1"/>
                  </a:solidFill>
                </a:rPr>
                <a:t>về</a:t>
              </a:r>
              <a:r>
                <a:rPr lang="en-US" sz="3000" dirty="0">
                  <a:solidFill>
                    <a:schemeClr val="tx1"/>
                  </a:solidFill>
                </a:rPr>
                <a:t> </a:t>
              </a:r>
              <a:r>
                <a:rPr lang="en-US" sz="3000" dirty="0" err="1">
                  <a:solidFill>
                    <a:schemeClr val="tx1"/>
                  </a:solidFill>
                </a:rPr>
                <a:t>nội</a:t>
              </a:r>
              <a:r>
                <a:rPr lang="en-US" sz="3000" dirty="0">
                  <a:solidFill>
                    <a:schemeClr val="tx1"/>
                  </a:solidFill>
                </a:rPr>
                <a:t> dung </a:t>
              </a:r>
              <a:r>
                <a:rPr lang="en-US" sz="3000" dirty="0" err="1">
                  <a:solidFill>
                    <a:schemeClr val="tx1"/>
                  </a:solidFill>
                </a:rPr>
                <a:t>bài</a:t>
              </a:r>
              <a:r>
                <a:rPr lang="en-US" sz="3000" dirty="0">
                  <a:solidFill>
                    <a:schemeClr val="tx1"/>
                  </a:solidFill>
                </a:rPr>
                <a:t> </a:t>
              </a:r>
              <a:r>
                <a:rPr lang="en-US" sz="3000" dirty="0" err="1">
                  <a:solidFill>
                    <a:schemeClr val="tx1"/>
                  </a:solidFill>
                </a:rPr>
                <a:t>đọc</a:t>
              </a:r>
              <a:r>
                <a:rPr lang="en-US" sz="3000" dirty="0">
                  <a:solidFill>
                    <a:schemeClr val="tx1"/>
                  </a:solidFill>
                </a:rPr>
                <a:t> qua </a:t>
              </a:r>
              <a:r>
                <a:rPr lang="en-US" sz="3000" dirty="0" err="1">
                  <a:solidFill>
                    <a:schemeClr val="tx1"/>
                  </a:solidFill>
                </a:rPr>
                <a:t>tên</a:t>
              </a:r>
              <a:r>
                <a:rPr lang="en-US" sz="3000" dirty="0">
                  <a:solidFill>
                    <a:schemeClr val="tx1"/>
                  </a:solidFill>
                </a:rPr>
                <a:t> </a:t>
              </a:r>
              <a:r>
                <a:rPr lang="en-US" sz="3000" dirty="0" err="1">
                  <a:solidFill>
                    <a:schemeClr val="tx1"/>
                  </a:solidFill>
                </a:rPr>
                <a:t>bài</a:t>
              </a:r>
              <a:r>
                <a:rPr lang="en-US" sz="3000" dirty="0">
                  <a:solidFill>
                    <a:schemeClr val="tx1"/>
                  </a:solidFill>
                </a:rPr>
                <a:t> </a:t>
              </a:r>
              <a:r>
                <a:rPr lang="en-US" sz="3000" dirty="0" err="1">
                  <a:solidFill>
                    <a:schemeClr val="tx1"/>
                  </a:solidFill>
                </a:rPr>
                <a:t>và</a:t>
              </a:r>
              <a:r>
                <a:rPr lang="en-US" sz="3000" dirty="0">
                  <a:solidFill>
                    <a:schemeClr val="tx1"/>
                  </a:solidFill>
                </a:rPr>
                <a:t> </a:t>
              </a:r>
              <a:r>
                <a:rPr lang="en-US" sz="3000" dirty="0" err="1">
                  <a:solidFill>
                    <a:schemeClr val="tx1"/>
                  </a:solidFill>
                </a:rPr>
                <a:t>tranh</a:t>
              </a:r>
              <a:r>
                <a:rPr lang="en-US" sz="3000" dirty="0">
                  <a:solidFill>
                    <a:schemeClr val="tx1"/>
                  </a:solidFill>
                </a:rPr>
                <a:t> </a:t>
              </a:r>
              <a:r>
                <a:rPr lang="en-US" sz="3000" dirty="0" err="1">
                  <a:solidFill>
                    <a:schemeClr val="tx1"/>
                  </a:solidFill>
                </a:rPr>
                <a:t>mình</a:t>
              </a:r>
              <a:r>
                <a:rPr lang="en-US" sz="3000" dirty="0">
                  <a:solidFill>
                    <a:schemeClr val="tx1"/>
                  </a:solidFill>
                </a:rPr>
                <a:t> </a:t>
              </a:r>
              <a:r>
                <a:rPr lang="en-US" sz="3000" dirty="0" err="1">
                  <a:solidFill>
                    <a:schemeClr val="tx1"/>
                  </a:solidFill>
                </a:rPr>
                <a:t>họa</a:t>
              </a:r>
              <a:r>
                <a:rPr lang="en-US" sz="3000" dirty="0">
                  <a:solidFill>
                    <a:schemeClr val="tx1"/>
                  </a:solidFill>
                </a:rPr>
                <a:t>.</a:t>
              </a:r>
            </a:p>
            <a:p>
              <a:pPr algn="just"/>
              <a:r>
                <a:rPr lang="en-US" sz="3000" dirty="0">
                  <a:solidFill>
                    <a:schemeClr val="tx1"/>
                  </a:solidFill>
                </a:rPr>
                <a:t>	</a:t>
              </a:r>
              <a:r>
                <a:rPr lang="en-US" sz="3000" dirty="0" err="1">
                  <a:solidFill>
                    <a:schemeClr val="tx1"/>
                  </a:solidFill>
                </a:rPr>
                <a:t>Đọc</a:t>
              </a:r>
              <a:r>
                <a:rPr lang="en-US" sz="3000" dirty="0">
                  <a:solidFill>
                    <a:schemeClr val="tx1"/>
                  </a:solidFill>
                </a:rPr>
                <a:t> </a:t>
              </a:r>
              <a:r>
                <a:rPr lang="en-US" sz="3000" dirty="0" err="1">
                  <a:solidFill>
                    <a:schemeClr val="tx1"/>
                  </a:solidFill>
                </a:rPr>
                <a:t>trôi</a:t>
              </a:r>
              <a:r>
                <a:rPr lang="en-US" sz="3000" dirty="0">
                  <a:solidFill>
                    <a:schemeClr val="tx1"/>
                  </a:solidFill>
                </a:rPr>
                <a:t> </a:t>
              </a:r>
              <a:r>
                <a:rPr lang="en-US" sz="3000" dirty="0" err="1">
                  <a:solidFill>
                    <a:schemeClr val="tx1"/>
                  </a:solidFill>
                </a:rPr>
                <a:t>chảy</a:t>
              </a:r>
              <a:r>
                <a:rPr lang="en-US" sz="3000" dirty="0">
                  <a:solidFill>
                    <a:schemeClr val="tx1"/>
                  </a:solidFill>
                </a:rPr>
                <a:t> </a:t>
              </a:r>
              <a:r>
                <a:rPr lang="en-US" sz="3000" dirty="0" err="1">
                  <a:solidFill>
                    <a:schemeClr val="tx1"/>
                  </a:solidFill>
                </a:rPr>
                <a:t>bài</a:t>
              </a:r>
              <a:r>
                <a:rPr lang="en-US" sz="3000" dirty="0">
                  <a:solidFill>
                    <a:schemeClr val="tx1"/>
                  </a:solidFill>
                </a:rPr>
                <a:t> </a:t>
              </a:r>
              <a:r>
                <a:rPr lang="en-US" sz="3000" dirty="0" err="1">
                  <a:solidFill>
                    <a:schemeClr val="tx1"/>
                  </a:solidFill>
                </a:rPr>
                <a:t>đọc</a:t>
              </a:r>
              <a:r>
                <a:rPr lang="en-US" sz="3000" dirty="0">
                  <a:solidFill>
                    <a:schemeClr val="tx1"/>
                  </a:solidFill>
                </a:rPr>
                <a:t>, </a:t>
              </a:r>
              <a:r>
                <a:rPr lang="en-US" sz="3000" dirty="0" err="1">
                  <a:solidFill>
                    <a:schemeClr val="tx1"/>
                  </a:solidFill>
                </a:rPr>
                <a:t>ngắt</a:t>
              </a:r>
              <a:r>
                <a:rPr lang="en-US" sz="3000" dirty="0">
                  <a:solidFill>
                    <a:schemeClr val="tx1"/>
                  </a:solidFill>
                </a:rPr>
                <a:t> </a:t>
              </a:r>
              <a:r>
                <a:rPr lang="en-US" sz="3000" dirty="0" err="1">
                  <a:solidFill>
                    <a:schemeClr val="tx1"/>
                  </a:solidFill>
                </a:rPr>
                <a:t>nghỉ</a:t>
              </a:r>
              <a:r>
                <a:rPr lang="en-US" sz="3000" dirty="0">
                  <a:solidFill>
                    <a:schemeClr val="tx1"/>
                  </a:solidFill>
                </a:rPr>
                <a:t> </a:t>
              </a:r>
              <a:r>
                <a:rPr lang="en-US" sz="3000" dirty="0" err="1">
                  <a:solidFill>
                    <a:schemeClr val="tx1"/>
                  </a:solidFill>
                </a:rPr>
                <a:t>đúng</a:t>
              </a:r>
              <a:r>
                <a:rPr lang="en-US" sz="3000" dirty="0">
                  <a:solidFill>
                    <a:schemeClr val="tx1"/>
                  </a:solidFill>
                </a:rPr>
                <a:t> </a:t>
              </a:r>
              <a:r>
                <a:rPr lang="en-US" sz="3000" dirty="0" err="1">
                  <a:solidFill>
                    <a:schemeClr val="tx1"/>
                  </a:solidFill>
                </a:rPr>
                <a:t>dấu</a:t>
              </a:r>
              <a:r>
                <a:rPr lang="en-US" sz="3000" dirty="0">
                  <a:solidFill>
                    <a:schemeClr val="tx1"/>
                  </a:solidFill>
                </a:rPr>
                <a:t> </a:t>
              </a:r>
              <a:r>
                <a:rPr lang="en-US" sz="3000" dirty="0" err="1">
                  <a:solidFill>
                    <a:schemeClr val="tx1"/>
                  </a:solidFill>
                </a:rPr>
                <a:t>câu</a:t>
              </a:r>
              <a:r>
                <a:rPr lang="en-US" sz="3000" dirty="0">
                  <a:solidFill>
                    <a:schemeClr val="tx1"/>
                  </a:solidFill>
                </a:rPr>
                <a:t>, </a:t>
              </a:r>
              <a:r>
                <a:rPr lang="en-US" sz="3000" dirty="0" err="1">
                  <a:solidFill>
                    <a:schemeClr val="tx1"/>
                  </a:solidFill>
                </a:rPr>
                <a:t>đúng</a:t>
              </a:r>
              <a:r>
                <a:rPr lang="en-US" sz="3000" dirty="0">
                  <a:solidFill>
                    <a:schemeClr val="tx1"/>
                  </a:solidFill>
                </a:rPr>
                <a:t> logic </a:t>
              </a:r>
              <a:r>
                <a:rPr lang="en-US" sz="3000" dirty="0" err="1">
                  <a:solidFill>
                    <a:schemeClr val="tx1"/>
                  </a:solidFill>
                </a:rPr>
                <a:t>ngữ</a:t>
              </a:r>
              <a:r>
                <a:rPr lang="en-US" sz="3000" dirty="0">
                  <a:solidFill>
                    <a:schemeClr val="tx1"/>
                  </a:solidFill>
                </a:rPr>
                <a:t> </a:t>
              </a:r>
              <a:r>
                <a:rPr lang="en-US" sz="3000" dirty="0" err="1">
                  <a:solidFill>
                    <a:schemeClr val="tx1"/>
                  </a:solidFill>
                </a:rPr>
                <a:t>nghĩa</a:t>
              </a:r>
              <a:r>
                <a:rPr lang="en-US" sz="3000" dirty="0">
                  <a:solidFill>
                    <a:schemeClr val="tx1"/>
                  </a:solidFill>
                </a:rPr>
                <a:t>. </a:t>
              </a:r>
              <a:r>
                <a:rPr lang="en-US" sz="3000" dirty="0" err="1">
                  <a:solidFill>
                    <a:schemeClr val="tx1"/>
                  </a:solidFill>
                </a:rPr>
                <a:t>Hiểu</a:t>
              </a:r>
              <a:r>
                <a:rPr lang="en-US" sz="3000" dirty="0">
                  <a:solidFill>
                    <a:schemeClr val="tx1"/>
                  </a:solidFill>
                </a:rPr>
                <a:t> </a:t>
              </a:r>
              <a:r>
                <a:rPr lang="en-US" sz="3000" dirty="0" err="1">
                  <a:solidFill>
                    <a:schemeClr val="tx1"/>
                  </a:solidFill>
                </a:rPr>
                <a:t>được</a:t>
              </a:r>
              <a:r>
                <a:rPr lang="en-US" sz="3000" dirty="0">
                  <a:solidFill>
                    <a:schemeClr val="tx1"/>
                  </a:solidFill>
                </a:rPr>
                <a:t> </a:t>
              </a:r>
              <a:r>
                <a:rPr lang="en-US" sz="3000" dirty="0" err="1">
                  <a:solidFill>
                    <a:schemeClr val="tx1"/>
                  </a:solidFill>
                </a:rPr>
                <a:t>nội</a:t>
              </a:r>
              <a:r>
                <a:rPr lang="en-US" sz="3000" dirty="0">
                  <a:solidFill>
                    <a:schemeClr val="tx1"/>
                  </a:solidFill>
                </a:rPr>
                <a:t> dung </a:t>
              </a:r>
              <a:r>
                <a:rPr lang="en-US" sz="3000" dirty="0" err="1">
                  <a:solidFill>
                    <a:schemeClr val="tx1"/>
                  </a:solidFill>
                </a:rPr>
                <a:t>bài</a:t>
              </a:r>
              <a:r>
                <a:rPr lang="en-US" sz="3000" dirty="0">
                  <a:solidFill>
                    <a:schemeClr val="tx1"/>
                  </a:solidFill>
                </a:rPr>
                <a:t> </a:t>
              </a:r>
              <a:r>
                <a:rPr lang="en-US" sz="3000" dirty="0" err="1">
                  <a:solidFill>
                    <a:schemeClr val="tx1"/>
                  </a:solidFill>
                </a:rPr>
                <a:t>đọc</a:t>
              </a:r>
              <a:r>
                <a:rPr lang="en-US" sz="3000" dirty="0">
                  <a:solidFill>
                    <a:schemeClr val="tx1"/>
                  </a:solidFill>
                </a:rPr>
                <a:t>: </a:t>
              </a:r>
              <a:r>
                <a:rPr lang="en-US" sz="3000" b="1" i="1" dirty="0" err="1">
                  <a:solidFill>
                    <a:schemeClr val="tx1"/>
                  </a:solidFill>
                </a:rPr>
                <a:t>Cây</a:t>
              </a:r>
              <a:r>
                <a:rPr lang="en-US" sz="3000" b="1" i="1" dirty="0">
                  <a:solidFill>
                    <a:schemeClr val="tx1"/>
                  </a:solidFill>
                </a:rPr>
                <a:t> </a:t>
              </a:r>
              <a:r>
                <a:rPr lang="en-US" sz="3000" b="1" i="1" dirty="0" err="1">
                  <a:solidFill>
                    <a:schemeClr val="tx1"/>
                  </a:solidFill>
                </a:rPr>
                <a:t>dừa</a:t>
              </a:r>
              <a:r>
                <a:rPr lang="en-US" sz="3000" b="1" i="1" dirty="0">
                  <a:solidFill>
                    <a:schemeClr val="tx1"/>
                  </a:solidFill>
                </a:rPr>
                <a:t> </a:t>
              </a:r>
              <a:r>
                <a:rPr lang="en-US" sz="3000" b="1" i="1" dirty="0" err="1">
                  <a:solidFill>
                    <a:schemeClr val="tx1"/>
                  </a:solidFill>
                </a:rPr>
                <a:t>gắn</a:t>
              </a:r>
              <a:r>
                <a:rPr lang="en-US" sz="3000" b="1" i="1" dirty="0">
                  <a:solidFill>
                    <a:schemeClr val="tx1"/>
                  </a:solidFill>
                </a:rPr>
                <a:t> </a:t>
              </a:r>
              <a:r>
                <a:rPr lang="en-US" sz="3000" b="1" i="1" dirty="0" err="1">
                  <a:solidFill>
                    <a:schemeClr val="tx1"/>
                  </a:solidFill>
                </a:rPr>
                <a:t>bó</a:t>
              </a:r>
              <a:r>
                <a:rPr lang="en-US" sz="3000" b="1" i="1" dirty="0">
                  <a:solidFill>
                    <a:schemeClr val="tx1"/>
                  </a:solidFill>
                </a:rPr>
                <a:t> </a:t>
              </a:r>
              <a:r>
                <a:rPr lang="en-US" sz="3000" b="1" i="1" dirty="0" err="1">
                  <a:solidFill>
                    <a:schemeClr val="tx1"/>
                  </a:solidFill>
                </a:rPr>
                <a:t>với</a:t>
              </a:r>
              <a:r>
                <a:rPr lang="en-US" sz="3000" b="1" i="1" dirty="0">
                  <a:solidFill>
                    <a:schemeClr val="tx1"/>
                  </a:solidFill>
                </a:rPr>
                <a:t> </a:t>
              </a:r>
              <a:r>
                <a:rPr lang="en-US" sz="3000" b="1" i="1" dirty="0" err="1">
                  <a:solidFill>
                    <a:schemeClr val="tx1"/>
                  </a:solidFill>
                </a:rPr>
                <a:t>cuộc</a:t>
              </a:r>
              <a:r>
                <a:rPr lang="en-US" sz="3000" b="1" i="1" dirty="0">
                  <a:solidFill>
                    <a:schemeClr val="tx1"/>
                  </a:solidFill>
                </a:rPr>
                <a:t> </a:t>
              </a:r>
              <a:r>
                <a:rPr lang="en-US" sz="3000" b="1" i="1" dirty="0" err="1">
                  <a:solidFill>
                    <a:schemeClr val="tx1"/>
                  </a:solidFill>
                </a:rPr>
                <a:t>sống</a:t>
              </a:r>
              <a:r>
                <a:rPr lang="en-US" sz="3000" b="1" i="1" dirty="0">
                  <a:solidFill>
                    <a:schemeClr val="tx1"/>
                  </a:solidFill>
                </a:rPr>
                <a:t> </a:t>
              </a:r>
              <a:r>
                <a:rPr lang="en-US" sz="3000" b="1" i="1" dirty="0" err="1">
                  <a:solidFill>
                    <a:schemeClr val="tx1"/>
                  </a:solidFill>
                </a:rPr>
                <a:t>của</a:t>
              </a:r>
              <a:r>
                <a:rPr lang="en-US" sz="3000" b="1" i="1" dirty="0">
                  <a:solidFill>
                    <a:schemeClr val="tx1"/>
                  </a:solidFill>
                </a:rPr>
                <a:t> </a:t>
              </a:r>
              <a:r>
                <a:rPr lang="en-US" sz="3000" b="1" i="1" dirty="0" err="1">
                  <a:solidFill>
                    <a:schemeClr val="tx1"/>
                  </a:solidFill>
                </a:rPr>
                <a:t>ngoại</a:t>
              </a:r>
              <a:r>
                <a:rPr lang="en-US" sz="3000" b="1" i="1" dirty="0">
                  <a:solidFill>
                    <a:schemeClr val="tx1"/>
                  </a:solidFill>
                </a:rPr>
                <a:t> </a:t>
              </a:r>
              <a:r>
                <a:rPr lang="en-US" sz="3000" b="1" i="1" dirty="0" err="1">
                  <a:solidFill>
                    <a:schemeClr val="tx1"/>
                  </a:solidFill>
                </a:rPr>
                <a:t>và</a:t>
              </a:r>
              <a:r>
                <a:rPr lang="en-US" sz="3000" b="1" i="1" dirty="0">
                  <a:solidFill>
                    <a:schemeClr val="tx1"/>
                  </a:solidFill>
                </a:rPr>
                <a:t> </a:t>
              </a:r>
              <a:r>
                <a:rPr lang="en-US" sz="3000" b="1" i="1" dirty="0" err="1">
                  <a:solidFill>
                    <a:schemeClr val="tx1"/>
                  </a:solidFill>
                </a:rPr>
                <a:t>người</a:t>
              </a:r>
              <a:r>
                <a:rPr lang="en-US" sz="3000" b="1" i="1" dirty="0">
                  <a:solidFill>
                    <a:schemeClr val="tx1"/>
                  </a:solidFill>
                </a:rPr>
                <a:t> </a:t>
              </a:r>
              <a:r>
                <a:rPr lang="en-US" sz="3000" b="1" i="1" dirty="0" err="1">
                  <a:solidFill>
                    <a:schemeClr val="tx1"/>
                  </a:solidFill>
                </a:rPr>
                <a:t>dân</a:t>
              </a:r>
              <a:r>
                <a:rPr lang="en-US" sz="3000" b="1" i="1" dirty="0">
                  <a:solidFill>
                    <a:schemeClr val="tx1"/>
                  </a:solidFill>
                </a:rPr>
                <a:t> </a:t>
              </a:r>
              <a:r>
                <a:rPr lang="en-US" sz="3000" b="1" i="1" dirty="0" err="1">
                  <a:solidFill>
                    <a:schemeClr val="tx1"/>
                  </a:solidFill>
                </a:rPr>
                <a:t>miền</a:t>
              </a:r>
              <a:r>
                <a:rPr lang="en-US" sz="3000" b="1" i="1" dirty="0">
                  <a:solidFill>
                    <a:schemeClr val="tx1"/>
                  </a:solidFill>
                </a:rPr>
                <a:t> </a:t>
              </a:r>
              <a:r>
                <a:rPr lang="en-US" sz="3000" b="1" i="1" dirty="0" err="1">
                  <a:solidFill>
                    <a:schemeClr val="tx1"/>
                  </a:solidFill>
                </a:rPr>
                <a:t>Tây</a:t>
              </a:r>
              <a:r>
                <a:rPr lang="en-US" sz="3000" b="1" i="1" dirty="0">
                  <a:solidFill>
                    <a:schemeClr val="tx1"/>
                  </a:solidFill>
                </a:rPr>
                <a:t>.</a:t>
              </a:r>
            </a:p>
          </p:txBody>
        </p:sp>
        <p:pic>
          <p:nvPicPr>
            <p:cNvPr id="7" name="Picture 6" descr="Icon&#10;&#10;Description automatically generated">
              <a:extLst>
                <a:ext uri="{FF2B5EF4-FFF2-40B4-BE49-F238E27FC236}">
                  <a16:creationId xmlns:a16="http://schemas.microsoft.com/office/drawing/2014/main" id="{6F5B3A8E-F541-F52D-99D1-6050ED3D9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6034" y="2112360"/>
              <a:ext cx="521448" cy="521448"/>
            </a:xfrm>
            <a:prstGeom prst="rect">
              <a:avLst/>
            </a:prstGeom>
          </p:spPr>
        </p:pic>
        <p:pic>
          <p:nvPicPr>
            <p:cNvPr id="8" name="Picture 7" descr="Icon&#10;&#10;Description automatically generated">
              <a:extLst>
                <a:ext uri="{FF2B5EF4-FFF2-40B4-BE49-F238E27FC236}">
                  <a16:creationId xmlns:a16="http://schemas.microsoft.com/office/drawing/2014/main" id="{4C5968A0-A273-B428-C4D0-F3516DE30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070" y="3574757"/>
              <a:ext cx="521448" cy="521448"/>
            </a:xfrm>
            <a:prstGeom prst="rect">
              <a:avLst/>
            </a:prstGeom>
          </p:spPr>
        </p:pic>
      </p:grpSp>
    </p:spTree>
    <p:extLst>
      <p:ext uri="{BB962C8B-B14F-4D97-AF65-F5344CB8AC3E}">
        <p14:creationId xmlns:p14="http://schemas.microsoft.com/office/powerpoint/2010/main" val="242624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9" name="Picture 8">
            <a:extLst>
              <a:ext uri="{FF2B5EF4-FFF2-40B4-BE49-F238E27FC236}">
                <a16:creationId xmlns:a16="http://schemas.microsoft.com/office/drawing/2014/main" id="{C3841911-75E6-D488-ECF2-746A8FD9B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 y="3423757"/>
            <a:ext cx="2712225" cy="3434243"/>
          </a:xfrm>
          <a:prstGeom prst="rect">
            <a:avLst/>
          </a:prstGeom>
        </p:spPr>
      </p:pic>
      <p:sp>
        <p:nvSpPr>
          <p:cNvPr id="4" name="Rectangle: Rounded Corners 3">
            <a:extLst>
              <a:ext uri="{FF2B5EF4-FFF2-40B4-BE49-F238E27FC236}">
                <a16:creationId xmlns:a16="http://schemas.microsoft.com/office/drawing/2014/main" id="{81E09C66-0CA8-E857-BF1A-BFB70C4704ED}"/>
              </a:ext>
            </a:extLst>
          </p:cNvPr>
          <p:cNvSpPr/>
          <p:nvPr/>
        </p:nvSpPr>
        <p:spPr>
          <a:xfrm>
            <a:off x="2757046" y="2035812"/>
            <a:ext cx="9263742" cy="3486864"/>
          </a:xfrm>
          <a:custGeom>
            <a:avLst/>
            <a:gdLst>
              <a:gd name="connsiteX0" fmla="*/ 0 w 9263742"/>
              <a:gd name="connsiteY0" fmla="*/ 581156 h 3486864"/>
              <a:gd name="connsiteX1" fmla="*/ 581156 w 9263742"/>
              <a:gd name="connsiteY1" fmla="*/ 0 h 3486864"/>
              <a:gd name="connsiteX2" fmla="*/ 1418304 w 9263742"/>
              <a:gd name="connsiteY2" fmla="*/ 0 h 3486864"/>
              <a:gd name="connsiteX3" fmla="*/ 1850380 w 9263742"/>
              <a:gd name="connsiteY3" fmla="*/ 0 h 3486864"/>
              <a:gd name="connsiteX4" fmla="*/ 2282456 w 9263742"/>
              <a:gd name="connsiteY4" fmla="*/ 0 h 3486864"/>
              <a:gd name="connsiteX5" fmla="*/ 2714533 w 9263742"/>
              <a:gd name="connsiteY5" fmla="*/ 0 h 3486864"/>
              <a:gd name="connsiteX6" fmla="*/ 3308637 w 9263742"/>
              <a:gd name="connsiteY6" fmla="*/ 0 h 3486864"/>
              <a:gd name="connsiteX7" fmla="*/ 4064771 w 9263742"/>
              <a:gd name="connsiteY7" fmla="*/ 0 h 3486864"/>
              <a:gd name="connsiteX8" fmla="*/ 4901919 w 9263742"/>
              <a:gd name="connsiteY8" fmla="*/ 0 h 3486864"/>
              <a:gd name="connsiteX9" fmla="*/ 5577038 w 9263742"/>
              <a:gd name="connsiteY9" fmla="*/ 0 h 3486864"/>
              <a:gd name="connsiteX10" fmla="*/ 6171143 w 9263742"/>
              <a:gd name="connsiteY10" fmla="*/ 0 h 3486864"/>
              <a:gd name="connsiteX11" fmla="*/ 7008290 w 9263742"/>
              <a:gd name="connsiteY11" fmla="*/ 0 h 3486864"/>
              <a:gd name="connsiteX12" fmla="*/ 7602395 w 9263742"/>
              <a:gd name="connsiteY12" fmla="*/ 0 h 3486864"/>
              <a:gd name="connsiteX13" fmla="*/ 8682586 w 9263742"/>
              <a:gd name="connsiteY13" fmla="*/ 0 h 3486864"/>
              <a:gd name="connsiteX14" fmla="*/ 9263742 w 9263742"/>
              <a:gd name="connsiteY14" fmla="*/ 581156 h 3486864"/>
              <a:gd name="connsiteX15" fmla="*/ 9263742 w 9263742"/>
              <a:gd name="connsiteY15" fmla="*/ 1185540 h 3486864"/>
              <a:gd name="connsiteX16" fmla="*/ 9263742 w 9263742"/>
              <a:gd name="connsiteY16" fmla="*/ 1696941 h 3486864"/>
              <a:gd name="connsiteX17" fmla="*/ 9263742 w 9263742"/>
              <a:gd name="connsiteY17" fmla="*/ 2278079 h 3486864"/>
              <a:gd name="connsiteX18" fmla="*/ 9263742 w 9263742"/>
              <a:gd name="connsiteY18" fmla="*/ 2905708 h 3486864"/>
              <a:gd name="connsiteX19" fmla="*/ 8682586 w 9263742"/>
              <a:gd name="connsiteY19" fmla="*/ 3486864 h 3486864"/>
              <a:gd name="connsiteX20" fmla="*/ 7845438 w 9263742"/>
              <a:gd name="connsiteY20" fmla="*/ 3486864 h 3486864"/>
              <a:gd name="connsiteX21" fmla="*/ 7089305 w 9263742"/>
              <a:gd name="connsiteY21" fmla="*/ 3486864 h 3486864"/>
              <a:gd name="connsiteX22" fmla="*/ 6576214 w 9263742"/>
              <a:gd name="connsiteY22" fmla="*/ 3486864 h 3486864"/>
              <a:gd name="connsiteX23" fmla="*/ 6144138 w 9263742"/>
              <a:gd name="connsiteY23" fmla="*/ 3486864 h 3486864"/>
              <a:gd name="connsiteX24" fmla="*/ 5712062 w 9263742"/>
              <a:gd name="connsiteY24" fmla="*/ 3486864 h 3486864"/>
              <a:gd name="connsiteX25" fmla="*/ 5117957 w 9263742"/>
              <a:gd name="connsiteY25" fmla="*/ 3486864 h 3486864"/>
              <a:gd name="connsiteX26" fmla="*/ 4361823 w 9263742"/>
              <a:gd name="connsiteY26" fmla="*/ 3486864 h 3486864"/>
              <a:gd name="connsiteX27" fmla="*/ 3686704 w 9263742"/>
              <a:gd name="connsiteY27" fmla="*/ 3486864 h 3486864"/>
              <a:gd name="connsiteX28" fmla="*/ 3173614 w 9263742"/>
              <a:gd name="connsiteY28" fmla="*/ 3486864 h 3486864"/>
              <a:gd name="connsiteX29" fmla="*/ 2498494 w 9263742"/>
              <a:gd name="connsiteY29" fmla="*/ 3486864 h 3486864"/>
              <a:gd name="connsiteX30" fmla="*/ 1985404 w 9263742"/>
              <a:gd name="connsiteY30" fmla="*/ 3486864 h 3486864"/>
              <a:gd name="connsiteX31" fmla="*/ 581156 w 9263742"/>
              <a:gd name="connsiteY31" fmla="*/ 3486864 h 3486864"/>
              <a:gd name="connsiteX32" fmla="*/ 0 w 9263742"/>
              <a:gd name="connsiteY32" fmla="*/ 2905708 h 3486864"/>
              <a:gd name="connsiteX33" fmla="*/ 0 w 9263742"/>
              <a:gd name="connsiteY33" fmla="*/ 2278079 h 3486864"/>
              <a:gd name="connsiteX34" fmla="*/ 0 w 9263742"/>
              <a:gd name="connsiteY34" fmla="*/ 1650450 h 3486864"/>
              <a:gd name="connsiteX35" fmla="*/ 0 w 9263742"/>
              <a:gd name="connsiteY35" fmla="*/ 1092557 h 3486864"/>
              <a:gd name="connsiteX36" fmla="*/ 0 w 9263742"/>
              <a:gd name="connsiteY36" fmla="*/ 581156 h 34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63742" h="3486864" fill="none" extrusionOk="0">
                <a:moveTo>
                  <a:pt x="0" y="581156"/>
                </a:moveTo>
                <a:cubicBezTo>
                  <a:pt x="-1983" y="275533"/>
                  <a:pt x="259364" y="-52965"/>
                  <a:pt x="581156" y="0"/>
                </a:cubicBezTo>
                <a:cubicBezTo>
                  <a:pt x="872458" y="-25757"/>
                  <a:pt x="1051672" y="32915"/>
                  <a:pt x="1418304" y="0"/>
                </a:cubicBezTo>
                <a:cubicBezTo>
                  <a:pt x="1784936" y="-32915"/>
                  <a:pt x="1753907" y="21391"/>
                  <a:pt x="1850380" y="0"/>
                </a:cubicBezTo>
                <a:cubicBezTo>
                  <a:pt x="1946853" y="-21391"/>
                  <a:pt x="2187999" y="-8996"/>
                  <a:pt x="2282456" y="0"/>
                </a:cubicBezTo>
                <a:cubicBezTo>
                  <a:pt x="2376913" y="8996"/>
                  <a:pt x="2531118" y="-6116"/>
                  <a:pt x="2714533" y="0"/>
                </a:cubicBezTo>
                <a:cubicBezTo>
                  <a:pt x="2897948" y="6116"/>
                  <a:pt x="3027112" y="-22503"/>
                  <a:pt x="3308637" y="0"/>
                </a:cubicBezTo>
                <a:cubicBezTo>
                  <a:pt x="3590162" y="22503"/>
                  <a:pt x="3823452" y="-30912"/>
                  <a:pt x="4064771" y="0"/>
                </a:cubicBezTo>
                <a:cubicBezTo>
                  <a:pt x="4306090" y="30912"/>
                  <a:pt x="4557314" y="19557"/>
                  <a:pt x="4901919" y="0"/>
                </a:cubicBezTo>
                <a:cubicBezTo>
                  <a:pt x="5246524" y="-19557"/>
                  <a:pt x="5413313" y="16447"/>
                  <a:pt x="5577038" y="0"/>
                </a:cubicBezTo>
                <a:cubicBezTo>
                  <a:pt x="5740763" y="-16447"/>
                  <a:pt x="5890267" y="23662"/>
                  <a:pt x="6171143" y="0"/>
                </a:cubicBezTo>
                <a:cubicBezTo>
                  <a:pt x="6452019" y="-23662"/>
                  <a:pt x="6812914" y="5238"/>
                  <a:pt x="7008290" y="0"/>
                </a:cubicBezTo>
                <a:cubicBezTo>
                  <a:pt x="7203666" y="-5238"/>
                  <a:pt x="7323707" y="-6445"/>
                  <a:pt x="7602395" y="0"/>
                </a:cubicBezTo>
                <a:cubicBezTo>
                  <a:pt x="7881084" y="6445"/>
                  <a:pt x="8200438" y="-3282"/>
                  <a:pt x="8682586" y="0"/>
                </a:cubicBezTo>
                <a:cubicBezTo>
                  <a:pt x="9007460" y="12540"/>
                  <a:pt x="9329143" y="249855"/>
                  <a:pt x="9263742" y="581156"/>
                </a:cubicBezTo>
                <a:cubicBezTo>
                  <a:pt x="9257093" y="830807"/>
                  <a:pt x="9235253" y="968689"/>
                  <a:pt x="9263742" y="1185540"/>
                </a:cubicBezTo>
                <a:cubicBezTo>
                  <a:pt x="9292231" y="1402391"/>
                  <a:pt x="9261064" y="1487518"/>
                  <a:pt x="9263742" y="1696941"/>
                </a:cubicBezTo>
                <a:cubicBezTo>
                  <a:pt x="9266420" y="1906364"/>
                  <a:pt x="9281213" y="2005443"/>
                  <a:pt x="9263742" y="2278079"/>
                </a:cubicBezTo>
                <a:cubicBezTo>
                  <a:pt x="9246271" y="2550715"/>
                  <a:pt x="9244020" y="2748191"/>
                  <a:pt x="9263742" y="2905708"/>
                </a:cubicBezTo>
                <a:cubicBezTo>
                  <a:pt x="9266968" y="3218507"/>
                  <a:pt x="8946005" y="3436316"/>
                  <a:pt x="8682586" y="3486864"/>
                </a:cubicBezTo>
                <a:cubicBezTo>
                  <a:pt x="8338798" y="3481643"/>
                  <a:pt x="8212814" y="3463677"/>
                  <a:pt x="7845438" y="3486864"/>
                </a:cubicBezTo>
                <a:cubicBezTo>
                  <a:pt x="7478062" y="3510051"/>
                  <a:pt x="7434671" y="3524172"/>
                  <a:pt x="7089305" y="3486864"/>
                </a:cubicBezTo>
                <a:cubicBezTo>
                  <a:pt x="6743939" y="3449556"/>
                  <a:pt x="6785388" y="3509438"/>
                  <a:pt x="6576214" y="3486864"/>
                </a:cubicBezTo>
                <a:cubicBezTo>
                  <a:pt x="6367040" y="3464290"/>
                  <a:pt x="6269307" y="3505743"/>
                  <a:pt x="6144138" y="3486864"/>
                </a:cubicBezTo>
                <a:cubicBezTo>
                  <a:pt x="6018969" y="3467985"/>
                  <a:pt x="5803263" y="3500375"/>
                  <a:pt x="5712062" y="3486864"/>
                </a:cubicBezTo>
                <a:cubicBezTo>
                  <a:pt x="5620861" y="3473353"/>
                  <a:pt x="5239060" y="3492895"/>
                  <a:pt x="5117957" y="3486864"/>
                </a:cubicBezTo>
                <a:cubicBezTo>
                  <a:pt x="4996854" y="3480833"/>
                  <a:pt x="4712455" y="3449885"/>
                  <a:pt x="4361823" y="3486864"/>
                </a:cubicBezTo>
                <a:cubicBezTo>
                  <a:pt x="4011191" y="3523843"/>
                  <a:pt x="3913870" y="3481413"/>
                  <a:pt x="3686704" y="3486864"/>
                </a:cubicBezTo>
                <a:cubicBezTo>
                  <a:pt x="3459538" y="3492315"/>
                  <a:pt x="3309059" y="3461885"/>
                  <a:pt x="3173614" y="3486864"/>
                </a:cubicBezTo>
                <a:cubicBezTo>
                  <a:pt x="3038169" y="3511844"/>
                  <a:pt x="2788933" y="3518441"/>
                  <a:pt x="2498494" y="3486864"/>
                </a:cubicBezTo>
                <a:cubicBezTo>
                  <a:pt x="2208055" y="3455287"/>
                  <a:pt x="2212215" y="3502323"/>
                  <a:pt x="1985404" y="3486864"/>
                </a:cubicBezTo>
                <a:cubicBezTo>
                  <a:pt x="1758593" y="3471406"/>
                  <a:pt x="1190433" y="3536054"/>
                  <a:pt x="581156" y="3486864"/>
                </a:cubicBezTo>
                <a:cubicBezTo>
                  <a:pt x="252893" y="3545972"/>
                  <a:pt x="-53843" y="3219604"/>
                  <a:pt x="0" y="2905708"/>
                </a:cubicBezTo>
                <a:cubicBezTo>
                  <a:pt x="-19544" y="2611469"/>
                  <a:pt x="23312" y="2547754"/>
                  <a:pt x="0" y="2278079"/>
                </a:cubicBezTo>
                <a:cubicBezTo>
                  <a:pt x="-23312" y="2008404"/>
                  <a:pt x="9234" y="1864303"/>
                  <a:pt x="0" y="1650450"/>
                </a:cubicBezTo>
                <a:cubicBezTo>
                  <a:pt x="-9234" y="1436597"/>
                  <a:pt x="22292" y="1359142"/>
                  <a:pt x="0" y="1092557"/>
                </a:cubicBezTo>
                <a:cubicBezTo>
                  <a:pt x="-22292" y="825972"/>
                  <a:pt x="-15913" y="822314"/>
                  <a:pt x="0" y="581156"/>
                </a:cubicBezTo>
                <a:close/>
              </a:path>
              <a:path w="9263742" h="3486864" stroke="0" extrusionOk="0">
                <a:moveTo>
                  <a:pt x="0" y="581156"/>
                </a:moveTo>
                <a:cubicBezTo>
                  <a:pt x="-11581" y="209408"/>
                  <a:pt x="265121" y="-23714"/>
                  <a:pt x="581156" y="0"/>
                </a:cubicBezTo>
                <a:cubicBezTo>
                  <a:pt x="804830" y="-5137"/>
                  <a:pt x="904110" y="-11949"/>
                  <a:pt x="1094247" y="0"/>
                </a:cubicBezTo>
                <a:cubicBezTo>
                  <a:pt x="1284384" y="11949"/>
                  <a:pt x="1724623" y="-11589"/>
                  <a:pt x="1931394" y="0"/>
                </a:cubicBezTo>
                <a:cubicBezTo>
                  <a:pt x="2138165" y="11589"/>
                  <a:pt x="2208210" y="23661"/>
                  <a:pt x="2444485" y="0"/>
                </a:cubicBezTo>
                <a:cubicBezTo>
                  <a:pt x="2680760" y="-23661"/>
                  <a:pt x="2972368" y="-19012"/>
                  <a:pt x="3200618" y="0"/>
                </a:cubicBezTo>
                <a:cubicBezTo>
                  <a:pt x="3428868" y="19012"/>
                  <a:pt x="3606085" y="8281"/>
                  <a:pt x="3956752" y="0"/>
                </a:cubicBezTo>
                <a:cubicBezTo>
                  <a:pt x="4307419" y="-8281"/>
                  <a:pt x="4314263" y="16164"/>
                  <a:pt x="4469842" y="0"/>
                </a:cubicBezTo>
                <a:cubicBezTo>
                  <a:pt x="4625421" y="-16164"/>
                  <a:pt x="4809562" y="3874"/>
                  <a:pt x="5063947" y="0"/>
                </a:cubicBezTo>
                <a:cubicBezTo>
                  <a:pt x="5318332" y="-3874"/>
                  <a:pt x="5438056" y="-16802"/>
                  <a:pt x="5577038" y="0"/>
                </a:cubicBezTo>
                <a:cubicBezTo>
                  <a:pt x="5716020" y="16802"/>
                  <a:pt x="6023680" y="-14240"/>
                  <a:pt x="6171143" y="0"/>
                </a:cubicBezTo>
                <a:cubicBezTo>
                  <a:pt x="6318607" y="14240"/>
                  <a:pt x="6618747" y="40555"/>
                  <a:pt x="7008290" y="0"/>
                </a:cubicBezTo>
                <a:cubicBezTo>
                  <a:pt x="7397833" y="-40555"/>
                  <a:pt x="7465549" y="18154"/>
                  <a:pt x="7683410" y="0"/>
                </a:cubicBezTo>
                <a:cubicBezTo>
                  <a:pt x="7901271" y="-18154"/>
                  <a:pt x="8423152" y="18812"/>
                  <a:pt x="8682586" y="0"/>
                </a:cubicBezTo>
                <a:cubicBezTo>
                  <a:pt x="9036428" y="10023"/>
                  <a:pt x="9326812" y="273646"/>
                  <a:pt x="9263742" y="581156"/>
                </a:cubicBezTo>
                <a:cubicBezTo>
                  <a:pt x="9284574" y="708330"/>
                  <a:pt x="9251722" y="970443"/>
                  <a:pt x="9263742" y="1092557"/>
                </a:cubicBezTo>
                <a:cubicBezTo>
                  <a:pt x="9275762" y="1214671"/>
                  <a:pt x="9260490" y="1421074"/>
                  <a:pt x="9263742" y="1603959"/>
                </a:cubicBezTo>
                <a:cubicBezTo>
                  <a:pt x="9266994" y="1786844"/>
                  <a:pt x="9257444" y="1954477"/>
                  <a:pt x="9263742" y="2208342"/>
                </a:cubicBezTo>
                <a:cubicBezTo>
                  <a:pt x="9270040" y="2462207"/>
                  <a:pt x="9235367" y="2761648"/>
                  <a:pt x="9263742" y="2905708"/>
                </a:cubicBezTo>
                <a:cubicBezTo>
                  <a:pt x="9339941" y="3228431"/>
                  <a:pt x="8960881" y="3481417"/>
                  <a:pt x="8682586" y="3486864"/>
                </a:cubicBezTo>
                <a:cubicBezTo>
                  <a:pt x="8572957" y="3492517"/>
                  <a:pt x="8427723" y="3493544"/>
                  <a:pt x="8250510" y="3486864"/>
                </a:cubicBezTo>
                <a:cubicBezTo>
                  <a:pt x="8073297" y="3480184"/>
                  <a:pt x="7938168" y="3503931"/>
                  <a:pt x="7818433" y="3486864"/>
                </a:cubicBezTo>
                <a:cubicBezTo>
                  <a:pt x="7698698" y="3469797"/>
                  <a:pt x="7308382" y="3458866"/>
                  <a:pt x="7143314" y="3486864"/>
                </a:cubicBezTo>
                <a:cubicBezTo>
                  <a:pt x="6978246" y="3514862"/>
                  <a:pt x="6546513" y="3503063"/>
                  <a:pt x="6387181" y="3486864"/>
                </a:cubicBezTo>
                <a:cubicBezTo>
                  <a:pt x="6227849" y="3470665"/>
                  <a:pt x="5751235" y="3493675"/>
                  <a:pt x="5550033" y="3486864"/>
                </a:cubicBezTo>
                <a:cubicBezTo>
                  <a:pt x="5348831" y="3480053"/>
                  <a:pt x="5100059" y="3458353"/>
                  <a:pt x="4955928" y="3486864"/>
                </a:cubicBezTo>
                <a:cubicBezTo>
                  <a:pt x="4811797" y="3515375"/>
                  <a:pt x="4598084" y="3456167"/>
                  <a:pt x="4280809" y="3486864"/>
                </a:cubicBezTo>
                <a:cubicBezTo>
                  <a:pt x="3963534" y="3517561"/>
                  <a:pt x="3860220" y="3452618"/>
                  <a:pt x="3443661" y="3486864"/>
                </a:cubicBezTo>
                <a:cubicBezTo>
                  <a:pt x="3027102" y="3521110"/>
                  <a:pt x="3100108" y="3473526"/>
                  <a:pt x="2930571" y="3486864"/>
                </a:cubicBezTo>
                <a:cubicBezTo>
                  <a:pt x="2761034" y="3500203"/>
                  <a:pt x="2559075" y="3453762"/>
                  <a:pt x="2255452" y="3486864"/>
                </a:cubicBezTo>
                <a:cubicBezTo>
                  <a:pt x="1951829" y="3519966"/>
                  <a:pt x="1890024" y="3471600"/>
                  <a:pt x="1742361" y="3486864"/>
                </a:cubicBezTo>
                <a:cubicBezTo>
                  <a:pt x="1594698" y="3502128"/>
                  <a:pt x="1049442" y="3501718"/>
                  <a:pt x="581156" y="3486864"/>
                </a:cubicBezTo>
                <a:cubicBezTo>
                  <a:pt x="285841" y="3531897"/>
                  <a:pt x="23489" y="3221502"/>
                  <a:pt x="0" y="2905708"/>
                </a:cubicBezTo>
                <a:cubicBezTo>
                  <a:pt x="-3204" y="2693668"/>
                  <a:pt x="14541" y="2547046"/>
                  <a:pt x="0" y="2394307"/>
                </a:cubicBezTo>
                <a:cubicBezTo>
                  <a:pt x="-14541" y="2241568"/>
                  <a:pt x="-10050" y="2022519"/>
                  <a:pt x="0" y="1813169"/>
                </a:cubicBezTo>
                <a:cubicBezTo>
                  <a:pt x="10050" y="1603819"/>
                  <a:pt x="-16616" y="1410819"/>
                  <a:pt x="0" y="1278522"/>
                </a:cubicBezTo>
                <a:cubicBezTo>
                  <a:pt x="16616" y="1146225"/>
                  <a:pt x="26264" y="814885"/>
                  <a:pt x="0" y="581156"/>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2.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thời</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dirty="0" err="1">
                <a:solidFill>
                  <a:schemeClr val="tx1"/>
                </a:solidFill>
              </a:rPr>
              <a:t>bé</a:t>
            </a:r>
            <a:r>
              <a:rPr lang="en-US" sz="3200" dirty="0">
                <a:solidFill>
                  <a:schemeClr val="tx1"/>
                </a:solidFill>
              </a:rPr>
              <a:t> </a:t>
            </a:r>
            <a:r>
              <a:rPr lang="en-US" sz="3200" dirty="0" err="1">
                <a:solidFill>
                  <a:schemeClr val="tx1"/>
                </a:solidFill>
              </a:rPr>
              <a:t>đến</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bảy</a:t>
            </a:r>
            <a:r>
              <a:rPr lang="en-US" sz="3200" dirty="0">
                <a:solidFill>
                  <a:schemeClr val="tx1"/>
                </a:solidFill>
              </a:rPr>
              <a:t> </a:t>
            </a:r>
            <a:r>
              <a:rPr lang="en-US" sz="3200" dirty="0" err="1">
                <a:solidFill>
                  <a:schemeClr val="tx1"/>
                </a:solidFill>
              </a:rPr>
              <a:t>mươi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lợp</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thân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cầu</a:t>
            </a:r>
            <a:r>
              <a:rPr lang="en-US" sz="3200" dirty="0">
                <a:solidFill>
                  <a:schemeClr val="tx1"/>
                </a:solidFill>
              </a:rPr>
              <a:t> </a:t>
            </a:r>
            <a:r>
              <a:rPr lang="en-US" sz="3200" dirty="0" err="1">
                <a:solidFill>
                  <a:schemeClr val="tx1"/>
                </a:solidFill>
              </a:rPr>
              <a:t>bắc</a:t>
            </a:r>
            <a:r>
              <a:rPr lang="en-US" sz="3200" dirty="0">
                <a:solidFill>
                  <a:schemeClr val="tx1"/>
                </a:solidFill>
              </a:rPr>
              <a:t> qua </a:t>
            </a:r>
            <a:r>
              <a:rPr lang="en-US" sz="3200" dirty="0" err="1">
                <a:solidFill>
                  <a:schemeClr val="tx1"/>
                </a:solidFill>
              </a:rPr>
              <a:t>rạch</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xài</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phần</a:t>
            </a:r>
            <a:r>
              <a:rPr lang="en-US" sz="3200" dirty="0">
                <a:solidFill>
                  <a:schemeClr val="tx1"/>
                </a:solidFill>
              </a:rPr>
              <a:t> </a:t>
            </a:r>
            <a:r>
              <a:rPr lang="en-US" sz="3200" dirty="0" err="1">
                <a:solidFill>
                  <a:schemeClr val="tx1"/>
                </a:solidFill>
              </a:rPr>
              <a:t>lớn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cuộc</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ngoại</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người</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miệt</a:t>
            </a:r>
            <a:r>
              <a:rPr lang="en-US" sz="3200" dirty="0">
                <a:solidFill>
                  <a:schemeClr val="tx1"/>
                </a:solidFill>
              </a:rPr>
              <a:t> </a:t>
            </a:r>
            <a:r>
              <a:rPr lang="en-US" sz="3200" dirty="0" err="1">
                <a:solidFill>
                  <a:schemeClr val="tx1"/>
                </a:solidFill>
              </a:rPr>
              <a:t>này</a:t>
            </a:r>
            <a:r>
              <a:rPr lang="en-US" sz="3200" dirty="0">
                <a:solidFill>
                  <a:schemeClr val="tx1"/>
                </a:solidFill>
              </a:rPr>
              <a:t>.</a:t>
            </a:r>
          </a:p>
        </p:txBody>
      </p:sp>
      <p:sp>
        <p:nvSpPr>
          <p:cNvPr id="13" name="Rectangle: Rounded Corners 12">
            <a:extLst>
              <a:ext uri="{FF2B5EF4-FFF2-40B4-BE49-F238E27FC236}">
                <a16:creationId xmlns:a16="http://schemas.microsoft.com/office/drawing/2014/main" id="{1BAD0DBD-5FDF-EB05-C6DD-09AA430AB59A}"/>
              </a:ext>
            </a:extLst>
          </p:cNvPr>
          <p:cNvSpPr/>
          <p:nvPr/>
        </p:nvSpPr>
        <p:spPr>
          <a:xfrm>
            <a:off x="2757046" y="2035812"/>
            <a:ext cx="9263742" cy="3486864"/>
          </a:xfrm>
          <a:custGeom>
            <a:avLst/>
            <a:gdLst>
              <a:gd name="connsiteX0" fmla="*/ 0 w 9263742"/>
              <a:gd name="connsiteY0" fmla="*/ 581156 h 3486864"/>
              <a:gd name="connsiteX1" fmla="*/ 581156 w 9263742"/>
              <a:gd name="connsiteY1" fmla="*/ 0 h 3486864"/>
              <a:gd name="connsiteX2" fmla="*/ 1418304 w 9263742"/>
              <a:gd name="connsiteY2" fmla="*/ 0 h 3486864"/>
              <a:gd name="connsiteX3" fmla="*/ 1850380 w 9263742"/>
              <a:gd name="connsiteY3" fmla="*/ 0 h 3486864"/>
              <a:gd name="connsiteX4" fmla="*/ 2282456 w 9263742"/>
              <a:gd name="connsiteY4" fmla="*/ 0 h 3486864"/>
              <a:gd name="connsiteX5" fmla="*/ 2714533 w 9263742"/>
              <a:gd name="connsiteY5" fmla="*/ 0 h 3486864"/>
              <a:gd name="connsiteX6" fmla="*/ 3308637 w 9263742"/>
              <a:gd name="connsiteY6" fmla="*/ 0 h 3486864"/>
              <a:gd name="connsiteX7" fmla="*/ 4064771 w 9263742"/>
              <a:gd name="connsiteY7" fmla="*/ 0 h 3486864"/>
              <a:gd name="connsiteX8" fmla="*/ 4901919 w 9263742"/>
              <a:gd name="connsiteY8" fmla="*/ 0 h 3486864"/>
              <a:gd name="connsiteX9" fmla="*/ 5577038 w 9263742"/>
              <a:gd name="connsiteY9" fmla="*/ 0 h 3486864"/>
              <a:gd name="connsiteX10" fmla="*/ 6171143 w 9263742"/>
              <a:gd name="connsiteY10" fmla="*/ 0 h 3486864"/>
              <a:gd name="connsiteX11" fmla="*/ 7008290 w 9263742"/>
              <a:gd name="connsiteY11" fmla="*/ 0 h 3486864"/>
              <a:gd name="connsiteX12" fmla="*/ 7602395 w 9263742"/>
              <a:gd name="connsiteY12" fmla="*/ 0 h 3486864"/>
              <a:gd name="connsiteX13" fmla="*/ 8682586 w 9263742"/>
              <a:gd name="connsiteY13" fmla="*/ 0 h 3486864"/>
              <a:gd name="connsiteX14" fmla="*/ 9263742 w 9263742"/>
              <a:gd name="connsiteY14" fmla="*/ 581156 h 3486864"/>
              <a:gd name="connsiteX15" fmla="*/ 9263742 w 9263742"/>
              <a:gd name="connsiteY15" fmla="*/ 1185540 h 3486864"/>
              <a:gd name="connsiteX16" fmla="*/ 9263742 w 9263742"/>
              <a:gd name="connsiteY16" fmla="*/ 1696941 h 3486864"/>
              <a:gd name="connsiteX17" fmla="*/ 9263742 w 9263742"/>
              <a:gd name="connsiteY17" fmla="*/ 2278079 h 3486864"/>
              <a:gd name="connsiteX18" fmla="*/ 9263742 w 9263742"/>
              <a:gd name="connsiteY18" fmla="*/ 2905708 h 3486864"/>
              <a:gd name="connsiteX19" fmla="*/ 8682586 w 9263742"/>
              <a:gd name="connsiteY19" fmla="*/ 3486864 h 3486864"/>
              <a:gd name="connsiteX20" fmla="*/ 7845438 w 9263742"/>
              <a:gd name="connsiteY20" fmla="*/ 3486864 h 3486864"/>
              <a:gd name="connsiteX21" fmla="*/ 7089305 w 9263742"/>
              <a:gd name="connsiteY21" fmla="*/ 3486864 h 3486864"/>
              <a:gd name="connsiteX22" fmla="*/ 6576214 w 9263742"/>
              <a:gd name="connsiteY22" fmla="*/ 3486864 h 3486864"/>
              <a:gd name="connsiteX23" fmla="*/ 6144138 w 9263742"/>
              <a:gd name="connsiteY23" fmla="*/ 3486864 h 3486864"/>
              <a:gd name="connsiteX24" fmla="*/ 5712062 w 9263742"/>
              <a:gd name="connsiteY24" fmla="*/ 3486864 h 3486864"/>
              <a:gd name="connsiteX25" fmla="*/ 5117957 w 9263742"/>
              <a:gd name="connsiteY25" fmla="*/ 3486864 h 3486864"/>
              <a:gd name="connsiteX26" fmla="*/ 4361823 w 9263742"/>
              <a:gd name="connsiteY26" fmla="*/ 3486864 h 3486864"/>
              <a:gd name="connsiteX27" fmla="*/ 3686704 w 9263742"/>
              <a:gd name="connsiteY27" fmla="*/ 3486864 h 3486864"/>
              <a:gd name="connsiteX28" fmla="*/ 3173614 w 9263742"/>
              <a:gd name="connsiteY28" fmla="*/ 3486864 h 3486864"/>
              <a:gd name="connsiteX29" fmla="*/ 2498494 w 9263742"/>
              <a:gd name="connsiteY29" fmla="*/ 3486864 h 3486864"/>
              <a:gd name="connsiteX30" fmla="*/ 1985404 w 9263742"/>
              <a:gd name="connsiteY30" fmla="*/ 3486864 h 3486864"/>
              <a:gd name="connsiteX31" fmla="*/ 581156 w 9263742"/>
              <a:gd name="connsiteY31" fmla="*/ 3486864 h 3486864"/>
              <a:gd name="connsiteX32" fmla="*/ 0 w 9263742"/>
              <a:gd name="connsiteY32" fmla="*/ 2905708 h 3486864"/>
              <a:gd name="connsiteX33" fmla="*/ 0 w 9263742"/>
              <a:gd name="connsiteY33" fmla="*/ 2278079 h 3486864"/>
              <a:gd name="connsiteX34" fmla="*/ 0 w 9263742"/>
              <a:gd name="connsiteY34" fmla="*/ 1650450 h 3486864"/>
              <a:gd name="connsiteX35" fmla="*/ 0 w 9263742"/>
              <a:gd name="connsiteY35" fmla="*/ 1092557 h 3486864"/>
              <a:gd name="connsiteX36" fmla="*/ 0 w 9263742"/>
              <a:gd name="connsiteY36" fmla="*/ 581156 h 348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63742" h="3486864" fill="none" extrusionOk="0">
                <a:moveTo>
                  <a:pt x="0" y="581156"/>
                </a:moveTo>
                <a:cubicBezTo>
                  <a:pt x="-1983" y="275533"/>
                  <a:pt x="259364" y="-52965"/>
                  <a:pt x="581156" y="0"/>
                </a:cubicBezTo>
                <a:cubicBezTo>
                  <a:pt x="872458" y="-25757"/>
                  <a:pt x="1051672" y="32915"/>
                  <a:pt x="1418304" y="0"/>
                </a:cubicBezTo>
                <a:cubicBezTo>
                  <a:pt x="1784936" y="-32915"/>
                  <a:pt x="1753907" y="21391"/>
                  <a:pt x="1850380" y="0"/>
                </a:cubicBezTo>
                <a:cubicBezTo>
                  <a:pt x="1946853" y="-21391"/>
                  <a:pt x="2187999" y="-8996"/>
                  <a:pt x="2282456" y="0"/>
                </a:cubicBezTo>
                <a:cubicBezTo>
                  <a:pt x="2376913" y="8996"/>
                  <a:pt x="2531118" y="-6116"/>
                  <a:pt x="2714533" y="0"/>
                </a:cubicBezTo>
                <a:cubicBezTo>
                  <a:pt x="2897948" y="6116"/>
                  <a:pt x="3027112" y="-22503"/>
                  <a:pt x="3308637" y="0"/>
                </a:cubicBezTo>
                <a:cubicBezTo>
                  <a:pt x="3590162" y="22503"/>
                  <a:pt x="3823452" y="-30912"/>
                  <a:pt x="4064771" y="0"/>
                </a:cubicBezTo>
                <a:cubicBezTo>
                  <a:pt x="4306090" y="30912"/>
                  <a:pt x="4557314" y="19557"/>
                  <a:pt x="4901919" y="0"/>
                </a:cubicBezTo>
                <a:cubicBezTo>
                  <a:pt x="5246524" y="-19557"/>
                  <a:pt x="5413313" y="16447"/>
                  <a:pt x="5577038" y="0"/>
                </a:cubicBezTo>
                <a:cubicBezTo>
                  <a:pt x="5740763" y="-16447"/>
                  <a:pt x="5890267" y="23662"/>
                  <a:pt x="6171143" y="0"/>
                </a:cubicBezTo>
                <a:cubicBezTo>
                  <a:pt x="6452019" y="-23662"/>
                  <a:pt x="6812914" y="5238"/>
                  <a:pt x="7008290" y="0"/>
                </a:cubicBezTo>
                <a:cubicBezTo>
                  <a:pt x="7203666" y="-5238"/>
                  <a:pt x="7323707" y="-6445"/>
                  <a:pt x="7602395" y="0"/>
                </a:cubicBezTo>
                <a:cubicBezTo>
                  <a:pt x="7881084" y="6445"/>
                  <a:pt x="8200438" y="-3282"/>
                  <a:pt x="8682586" y="0"/>
                </a:cubicBezTo>
                <a:cubicBezTo>
                  <a:pt x="9007460" y="12540"/>
                  <a:pt x="9329143" y="249855"/>
                  <a:pt x="9263742" y="581156"/>
                </a:cubicBezTo>
                <a:cubicBezTo>
                  <a:pt x="9257093" y="830807"/>
                  <a:pt x="9235253" y="968689"/>
                  <a:pt x="9263742" y="1185540"/>
                </a:cubicBezTo>
                <a:cubicBezTo>
                  <a:pt x="9292231" y="1402391"/>
                  <a:pt x="9261064" y="1487518"/>
                  <a:pt x="9263742" y="1696941"/>
                </a:cubicBezTo>
                <a:cubicBezTo>
                  <a:pt x="9266420" y="1906364"/>
                  <a:pt x="9281213" y="2005443"/>
                  <a:pt x="9263742" y="2278079"/>
                </a:cubicBezTo>
                <a:cubicBezTo>
                  <a:pt x="9246271" y="2550715"/>
                  <a:pt x="9244020" y="2748191"/>
                  <a:pt x="9263742" y="2905708"/>
                </a:cubicBezTo>
                <a:cubicBezTo>
                  <a:pt x="9266968" y="3218507"/>
                  <a:pt x="8946005" y="3436316"/>
                  <a:pt x="8682586" y="3486864"/>
                </a:cubicBezTo>
                <a:cubicBezTo>
                  <a:pt x="8338798" y="3481643"/>
                  <a:pt x="8212814" y="3463677"/>
                  <a:pt x="7845438" y="3486864"/>
                </a:cubicBezTo>
                <a:cubicBezTo>
                  <a:pt x="7478062" y="3510051"/>
                  <a:pt x="7434671" y="3524172"/>
                  <a:pt x="7089305" y="3486864"/>
                </a:cubicBezTo>
                <a:cubicBezTo>
                  <a:pt x="6743939" y="3449556"/>
                  <a:pt x="6785388" y="3509438"/>
                  <a:pt x="6576214" y="3486864"/>
                </a:cubicBezTo>
                <a:cubicBezTo>
                  <a:pt x="6367040" y="3464290"/>
                  <a:pt x="6269307" y="3505743"/>
                  <a:pt x="6144138" y="3486864"/>
                </a:cubicBezTo>
                <a:cubicBezTo>
                  <a:pt x="6018969" y="3467985"/>
                  <a:pt x="5803263" y="3500375"/>
                  <a:pt x="5712062" y="3486864"/>
                </a:cubicBezTo>
                <a:cubicBezTo>
                  <a:pt x="5620861" y="3473353"/>
                  <a:pt x="5239060" y="3492895"/>
                  <a:pt x="5117957" y="3486864"/>
                </a:cubicBezTo>
                <a:cubicBezTo>
                  <a:pt x="4996854" y="3480833"/>
                  <a:pt x="4712455" y="3449885"/>
                  <a:pt x="4361823" y="3486864"/>
                </a:cubicBezTo>
                <a:cubicBezTo>
                  <a:pt x="4011191" y="3523843"/>
                  <a:pt x="3913870" y="3481413"/>
                  <a:pt x="3686704" y="3486864"/>
                </a:cubicBezTo>
                <a:cubicBezTo>
                  <a:pt x="3459538" y="3492315"/>
                  <a:pt x="3309059" y="3461885"/>
                  <a:pt x="3173614" y="3486864"/>
                </a:cubicBezTo>
                <a:cubicBezTo>
                  <a:pt x="3038169" y="3511844"/>
                  <a:pt x="2788933" y="3518441"/>
                  <a:pt x="2498494" y="3486864"/>
                </a:cubicBezTo>
                <a:cubicBezTo>
                  <a:pt x="2208055" y="3455287"/>
                  <a:pt x="2212215" y="3502323"/>
                  <a:pt x="1985404" y="3486864"/>
                </a:cubicBezTo>
                <a:cubicBezTo>
                  <a:pt x="1758593" y="3471406"/>
                  <a:pt x="1190433" y="3536054"/>
                  <a:pt x="581156" y="3486864"/>
                </a:cubicBezTo>
                <a:cubicBezTo>
                  <a:pt x="252893" y="3545972"/>
                  <a:pt x="-53843" y="3219604"/>
                  <a:pt x="0" y="2905708"/>
                </a:cubicBezTo>
                <a:cubicBezTo>
                  <a:pt x="-19544" y="2611469"/>
                  <a:pt x="23312" y="2547754"/>
                  <a:pt x="0" y="2278079"/>
                </a:cubicBezTo>
                <a:cubicBezTo>
                  <a:pt x="-23312" y="2008404"/>
                  <a:pt x="9234" y="1864303"/>
                  <a:pt x="0" y="1650450"/>
                </a:cubicBezTo>
                <a:cubicBezTo>
                  <a:pt x="-9234" y="1436597"/>
                  <a:pt x="22292" y="1359142"/>
                  <a:pt x="0" y="1092557"/>
                </a:cubicBezTo>
                <a:cubicBezTo>
                  <a:pt x="-22292" y="825972"/>
                  <a:pt x="-15913" y="822314"/>
                  <a:pt x="0" y="581156"/>
                </a:cubicBezTo>
                <a:close/>
              </a:path>
              <a:path w="9263742" h="3486864" stroke="0" extrusionOk="0">
                <a:moveTo>
                  <a:pt x="0" y="581156"/>
                </a:moveTo>
                <a:cubicBezTo>
                  <a:pt x="-11581" y="209408"/>
                  <a:pt x="265121" y="-23714"/>
                  <a:pt x="581156" y="0"/>
                </a:cubicBezTo>
                <a:cubicBezTo>
                  <a:pt x="804830" y="-5137"/>
                  <a:pt x="904110" y="-11949"/>
                  <a:pt x="1094247" y="0"/>
                </a:cubicBezTo>
                <a:cubicBezTo>
                  <a:pt x="1284384" y="11949"/>
                  <a:pt x="1724623" y="-11589"/>
                  <a:pt x="1931394" y="0"/>
                </a:cubicBezTo>
                <a:cubicBezTo>
                  <a:pt x="2138165" y="11589"/>
                  <a:pt x="2208210" y="23661"/>
                  <a:pt x="2444485" y="0"/>
                </a:cubicBezTo>
                <a:cubicBezTo>
                  <a:pt x="2680760" y="-23661"/>
                  <a:pt x="2972368" y="-19012"/>
                  <a:pt x="3200618" y="0"/>
                </a:cubicBezTo>
                <a:cubicBezTo>
                  <a:pt x="3428868" y="19012"/>
                  <a:pt x="3606085" y="8281"/>
                  <a:pt x="3956752" y="0"/>
                </a:cubicBezTo>
                <a:cubicBezTo>
                  <a:pt x="4307419" y="-8281"/>
                  <a:pt x="4314263" y="16164"/>
                  <a:pt x="4469842" y="0"/>
                </a:cubicBezTo>
                <a:cubicBezTo>
                  <a:pt x="4625421" y="-16164"/>
                  <a:pt x="4809562" y="3874"/>
                  <a:pt x="5063947" y="0"/>
                </a:cubicBezTo>
                <a:cubicBezTo>
                  <a:pt x="5318332" y="-3874"/>
                  <a:pt x="5438056" y="-16802"/>
                  <a:pt x="5577038" y="0"/>
                </a:cubicBezTo>
                <a:cubicBezTo>
                  <a:pt x="5716020" y="16802"/>
                  <a:pt x="6023680" y="-14240"/>
                  <a:pt x="6171143" y="0"/>
                </a:cubicBezTo>
                <a:cubicBezTo>
                  <a:pt x="6318607" y="14240"/>
                  <a:pt x="6618747" y="40555"/>
                  <a:pt x="7008290" y="0"/>
                </a:cubicBezTo>
                <a:cubicBezTo>
                  <a:pt x="7397833" y="-40555"/>
                  <a:pt x="7465549" y="18154"/>
                  <a:pt x="7683410" y="0"/>
                </a:cubicBezTo>
                <a:cubicBezTo>
                  <a:pt x="7901271" y="-18154"/>
                  <a:pt x="8423152" y="18812"/>
                  <a:pt x="8682586" y="0"/>
                </a:cubicBezTo>
                <a:cubicBezTo>
                  <a:pt x="9036428" y="10023"/>
                  <a:pt x="9326812" y="273646"/>
                  <a:pt x="9263742" y="581156"/>
                </a:cubicBezTo>
                <a:cubicBezTo>
                  <a:pt x="9284574" y="708330"/>
                  <a:pt x="9251722" y="970443"/>
                  <a:pt x="9263742" y="1092557"/>
                </a:cubicBezTo>
                <a:cubicBezTo>
                  <a:pt x="9275762" y="1214671"/>
                  <a:pt x="9260490" y="1421074"/>
                  <a:pt x="9263742" y="1603959"/>
                </a:cubicBezTo>
                <a:cubicBezTo>
                  <a:pt x="9266994" y="1786844"/>
                  <a:pt x="9257444" y="1954477"/>
                  <a:pt x="9263742" y="2208342"/>
                </a:cubicBezTo>
                <a:cubicBezTo>
                  <a:pt x="9270040" y="2462207"/>
                  <a:pt x="9235367" y="2761648"/>
                  <a:pt x="9263742" y="2905708"/>
                </a:cubicBezTo>
                <a:cubicBezTo>
                  <a:pt x="9339941" y="3228431"/>
                  <a:pt x="8960881" y="3481417"/>
                  <a:pt x="8682586" y="3486864"/>
                </a:cubicBezTo>
                <a:cubicBezTo>
                  <a:pt x="8572957" y="3492517"/>
                  <a:pt x="8427723" y="3493544"/>
                  <a:pt x="8250510" y="3486864"/>
                </a:cubicBezTo>
                <a:cubicBezTo>
                  <a:pt x="8073297" y="3480184"/>
                  <a:pt x="7938168" y="3503931"/>
                  <a:pt x="7818433" y="3486864"/>
                </a:cubicBezTo>
                <a:cubicBezTo>
                  <a:pt x="7698698" y="3469797"/>
                  <a:pt x="7308382" y="3458866"/>
                  <a:pt x="7143314" y="3486864"/>
                </a:cubicBezTo>
                <a:cubicBezTo>
                  <a:pt x="6978246" y="3514862"/>
                  <a:pt x="6546513" y="3503063"/>
                  <a:pt x="6387181" y="3486864"/>
                </a:cubicBezTo>
                <a:cubicBezTo>
                  <a:pt x="6227849" y="3470665"/>
                  <a:pt x="5751235" y="3493675"/>
                  <a:pt x="5550033" y="3486864"/>
                </a:cubicBezTo>
                <a:cubicBezTo>
                  <a:pt x="5348831" y="3480053"/>
                  <a:pt x="5100059" y="3458353"/>
                  <a:pt x="4955928" y="3486864"/>
                </a:cubicBezTo>
                <a:cubicBezTo>
                  <a:pt x="4811797" y="3515375"/>
                  <a:pt x="4598084" y="3456167"/>
                  <a:pt x="4280809" y="3486864"/>
                </a:cubicBezTo>
                <a:cubicBezTo>
                  <a:pt x="3963534" y="3517561"/>
                  <a:pt x="3860220" y="3452618"/>
                  <a:pt x="3443661" y="3486864"/>
                </a:cubicBezTo>
                <a:cubicBezTo>
                  <a:pt x="3027102" y="3521110"/>
                  <a:pt x="3100108" y="3473526"/>
                  <a:pt x="2930571" y="3486864"/>
                </a:cubicBezTo>
                <a:cubicBezTo>
                  <a:pt x="2761034" y="3500203"/>
                  <a:pt x="2559075" y="3453762"/>
                  <a:pt x="2255452" y="3486864"/>
                </a:cubicBezTo>
                <a:cubicBezTo>
                  <a:pt x="1951829" y="3519966"/>
                  <a:pt x="1890024" y="3471600"/>
                  <a:pt x="1742361" y="3486864"/>
                </a:cubicBezTo>
                <a:cubicBezTo>
                  <a:pt x="1594698" y="3502128"/>
                  <a:pt x="1049442" y="3501718"/>
                  <a:pt x="581156" y="3486864"/>
                </a:cubicBezTo>
                <a:cubicBezTo>
                  <a:pt x="285841" y="3531897"/>
                  <a:pt x="23489" y="3221502"/>
                  <a:pt x="0" y="2905708"/>
                </a:cubicBezTo>
                <a:cubicBezTo>
                  <a:pt x="-3204" y="2693668"/>
                  <a:pt x="14541" y="2547046"/>
                  <a:pt x="0" y="2394307"/>
                </a:cubicBezTo>
                <a:cubicBezTo>
                  <a:pt x="-14541" y="2241568"/>
                  <a:pt x="-10050" y="2022519"/>
                  <a:pt x="0" y="1813169"/>
                </a:cubicBezTo>
                <a:cubicBezTo>
                  <a:pt x="10050" y="1603819"/>
                  <a:pt x="-16616" y="1410819"/>
                  <a:pt x="0" y="1278522"/>
                </a:cubicBezTo>
                <a:cubicBezTo>
                  <a:pt x="16616" y="1146225"/>
                  <a:pt x="26264" y="814885"/>
                  <a:pt x="0" y="581156"/>
                </a:cubicBezTo>
                <a:close/>
              </a:path>
            </a:pathLst>
          </a:custGeom>
          <a:solidFill>
            <a:schemeClr val="bg1"/>
          </a:solidFill>
          <a:ln w="38100">
            <a:solidFill>
              <a:srgbClr val="002060"/>
            </a:solidFill>
            <a:extLst>
              <a:ext uri="{C807C97D-BFC1-408E-A445-0C87EB9F89A2}">
                <ask:lineSketchStyleProps xmlns:ask="http://schemas.microsoft.com/office/drawing/2018/sketchyshapes" sd="36342100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2. </a:t>
            </a:r>
            <a:r>
              <a:rPr lang="en-US" sz="3200" dirty="0" err="1">
                <a:solidFill>
                  <a:schemeClr val="tx1"/>
                </a:solidFill>
              </a:rPr>
              <a:t>Vườn</a:t>
            </a:r>
            <a:r>
              <a:rPr lang="en-US" sz="3200" dirty="0">
                <a:solidFill>
                  <a:schemeClr val="tx1"/>
                </a:solidFill>
              </a:rPr>
              <a:t> </a:t>
            </a:r>
            <a:r>
              <a:rPr lang="en-US" sz="3200" dirty="0" err="1">
                <a:solidFill>
                  <a:schemeClr val="tx1"/>
                </a:solidFill>
              </a:rPr>
              <a:t>dừa</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gắn</a:t>
            </a:r>
            <a:r>
              <a:rPr lang="en-US" sz="3200" dirty="0">
                <a:solidFill>
                  <a:schemeClr val="tx1"/>
                </a:solidFill>
              </a:rPr>
              <a:t> </a:t>
            </a:r>
            <a:r>
              <a:rPr lang="en-US" sz="3200" dirty="0" err="1">
                <a:solidFill>
                  <a:schemeClr val="tx1"/>
                </a:solidFill>
              </a:rPr>
              <a:t>bó</a:t>
            </a:r>
            <a:r>
              <a:rPr lang="en-US" sz="3200" dirty="0">
                <a:solidFill>
                  <a:schemeClr val="tx1"/>
                </a:solidFill>
              </a:rPr>
              <a:t> </a:t>
            </a:r>
            <a:r>
              <a:rPr lang="en-US" sz="3200" dirty="0" err="1">
                <a:solidFill>
                  <a:schemeClr val="tx1"/>
                </a:solidFill>
              </a:rPr>
              <a:t>với</a:t>
            </a:r>
            <a:r>
              <a:rPr lang="en-US" sz="3200" dirty="0">
                <a:solidFill>
                  <a:schemeClr val="tx1"/>
                </a:solidFill>
              </a:rPr>
              <a:t> </a:t>
            </a:r>
            <a:r>
              <a:rPr lang="en-US" sz="3200" dirty="0" err="1">
                <a:solidFill>
                  <a:schemeClr val="tx1"/>
                </a:solidFill>
              </a:rPr>
              <a:t>ông</a:t>
            </a:r>
            <a:r>
              <a:rPr lang="en-US" sz="3200" dirty="0">
                <a:solidFill>
                  <a:schemeClr val="tx1"/>
                </a:solidFill>
              </a:rPr>
              <a:t> </a:t>
            </a:r>
            <a:r>
              <a:rPr lang="en-US" sz="3200" dirty="0" err="1">
                <a:solidFill>
                  <a:schemeClr val="tx1"/>
                </a:solidFill>
              </a:rPr>
              <a:t>từ</a:t>
            </a:r>
            <a:r>
              <a:rPr lang="en-US" sz="3200" dirty="0">
                <a:solidFill>
                  <a:schemeClr val="tx1"/>
                </a:solidFill>
              </a:rPr>
              <a:t> </a:t>
            </a:r>
            <a:r>
              <a:rPr lang="en-US" sz="3200" dirty="0" err="1">
                <a:solidFill>
                  <a:schemeClr val="tx1"/>
                </a:solidFill>
              </a:rPr>
              <a:t>thời</a:t>
            </a:r>
            <a:r>
              <a:rPr lang="en-US" sz="3200" dirty="0">
                <a:solidFill>
                  <a:schemeClr val="tx1"/>
                </a:solidFill>
              </a:rPr>
              <a:t> </a:t>
            </a:r>
            <a:r>
              <a:rPr lang="en-US" sz="3200" dirty="0" err="1">
                <a:solidFill>
                  <a:schemeClr val="tx1"/>
                </a:solidFill>
              </a:rPr>
              <a:t>thơ</a:t>
            </a:r>
            <a:r>
              <a:rPr lang="en-US" sz="3200" dirty="0">
                <a:solidFill>
                  <a:schemeClr val="tx1"/>
                </a:solidFill>
              </a:rPr>
              <a:t> </a:t>
            </a:r>
            <a:r>
              <a:rPr lang="en-US" sz="3200" dirty="0" err="1">
                <a:solidFill>
                  <a:schemeClr val="tx1"/>
                </a:solidFill>
              </a:rPr>
              <a:t>bé</a:t>
            </a:r>
            <a:r>
              <a:rPr lang="en-US" sz="3200" dirty="0">
                <a:solidFill>
                  <a:schemeClr val="tx1"/>
                </a:solidFill>
              </a:rPr>
              <a:t> </a:t>
            </a:r>
            <a:r>
              <a:rPr lang="en-US" sz="3200" dirty="0" err="1">
                <a:solidFill>
                  <a:schemeClr val="tx1"/>
                </a:solidFill>
              </a:rPr>
              <a:t>đến</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tuổi</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bảy</a:t>
            </a:r>
            <a:r>
              <a:rPr lang="en-US" sz="3200" dirty="0">
                <a:solidFill>
                  <a:schemeClr val="tx1"/>
                </a:solidFill>
              </a:rPr>
              <a:t> </a:t>
            </a:r>
            <a:r>
              <a:rPr lang="en-US" sz="3200" dirty="0" err="1">
                <a:solidFill>
                  <a:schemeClr val="tx1"/>
                </a:solidFill>
              </a:rPr>
              <a:t>mươi</a:t>
            </a:r>
            <a:r>
              <a:rPr lang="en-US" sz="3200" dirty="0">
                <a:solidFill>
                  <a:schemeClr val="tx1"/>
                </a:solidFill>
              </a:rPr>
              <a:t>. </a:t>
            </a:r>
            <a:r>
              <a:rPr lang="en-US" sz="3200" dirty="0" err="1">
                <a:solidFill>
                  <a:schemeClr val="tx1"/>
                </a:solidFill>
                <a:highlight>
                  <a:srgbClr val="FFFF00"/>
                </a:highlight>
              </a:rPr>
              <a:t>Nhà</a:t>
            </a:r>
            <a:r>
              <a:rPr lang="en-US" sz="3200" dirty="0">
                <a:solidFill>
                  <a:schemeClr val="tx1"/>
                </a:solidFill>
                <a:highlight>
                  <a:srgbClr val="FFFF00"/>
                </a:highlight>
              </a:rPr>
              <a:t> </a:t>
            </a:r>
            <a:r>
              <a:rPr lang="en-US" sz="3200" dirty="0" err="1">
                <a:solidFill>
                  <a:schemeClr val="tx1"/>
                </a:solidFill>
                <a:highlight>
                  <a:srgbClr val="FFFF00"/>
                </a:highlight>
              </a:rPr>
              <a:t>lợp</a:t>
            </a:r>
            <a:r>
              <a:rPr lang="en-US" sz="3200" dirty="0">
                <a:solidFill>
                  <a:schemeClr val="tx1"/>
                </a:solidFill>
                <a:highlight>
                  <a:srgbClr val="FFFF00"/>
                </a:highlight>
              </a:rPr>
              <a:t> </a:t>
            </a:r>
            <a:r>
              <a:rPr lang="en-US" sz="3200" dirty="0" err="1">
                <a:solidFill>
                  <a:schemeClr val="tx1"/>
                </a:solidFill>
                <a:highlight>
                  <a:srgbClr val="FFFF00"/>
                </a:highlight>
              </a:rPr>
              <a:t>lá</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thân</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làm</a:t>
            </a:r>
            <a:r>
              <a:rPr lang="en-US" sz="3200" dirty="0">
                <a:solidFill>
                  <a:schemeClr val="tx1"/>
                </a:solidFill>
                <a:highlight>
                  <a:srgbClr val="FFFF00"/>
                </a:highlight>
              </a:rPr>
              <a:t> </a:t>
            </a:r>
            <a:r>
              <a:rPr lang="en-US" sz="3200" dirty="0" err="1">
                <a:solidFill>
                  <a:schemeClr val="tx1"/>
                </a:solidFill>
                <a:highlight>
                  <a:srgbClr val="FFFF00"/>
                </a:highlight>
              </a:rPr>
              <a:t>cầu</a:t>
            </a:r>
            <a:r>
              <a:rPr lang="en-US" sz="3200" dirty="0">
                <a:solidFill>
                  <a:schemeClr val="tx1"/>
                </a:solidFill>
                <a:highlight>
                  <a:srgbClr val="FFFF00"/>
                </a:highlight>
              </a:rPr>
              <a:t> </a:t>
            </a:r>
            <a:r>
              <a:rPr lang="en-US" sz="3200" dirty="0" err="1">
                <a:solidFill>
                  <a:schemeClr val="tx1"/>
                </a:solidFill>
                <a:highlight>
                  <a:srgbClr val="FFFF00"/>
                </a:highlight>
              </a:rPr>
              <a:t>bắc</a:t>
            </a:r>
            <a:r>
              <a:rPr lang="en-US" sz="3200" dirty="0">
                <a:solidFill>
                  <a:schemeClr val="tx1"/>
                </a:solidFill>
                <a:highlight>
                  <a:srgbClr val="FFFF00"/>
                </a:highlight>
              </a:rPr>
              <a:t> qua </a:t>
            </a:r>
            <a:r>
              <a:rPr lang="en-US" sz="3200" dirty="0" err="1">
                <a:solidFill>
                  <a:schemeClr val="tx1"/>
                </a:solidFill>
                <a:highlight>
                  <a:srgbClr val="FFFF00"/>
                </a:highlight>
              </a:rPr>
              <a:t>rạch</a:t>
            </a:r>
            <a:r>
              <a:rPr lang="en-US" sz="3200" dirty="0">
                <a:solidFill>
                  <a:schemeClr val="tx1"/>
                </a:solidFill>
                <a:highlight>
                  <a:srgbClr val="FFFF00"/>
                </a:highlight>
              </a:rPr>
              <a:t>, </a:t>
            </a:r>
            <a:r>
              <a:rPr lang="en-US" sz="3200" dirty="0" err="1">
                <a:solidFill>
                  <a:schemeClr val="tx1"/>
                </a:solidFill>
                <a:highlight>
                  <a:srgbClr val="FFFF00"/>
                </a:highlight>
              </a:rPr>
              <a:t>vật</a:t>
            </a:r>
            <a:r>
              <a:rPr lang="en-US" sz="3200" dirty="0">
                <a:solidFill>
                  <a:schemeClr val="tx1"/>
                </a:solidFill>
                <a:highlight>
                  <a:srgbClr val="FFFF00"/>
                </a:highlight>
              </a:rPr>
              <a:t> </a:t>
            </a:r>
            <a:r>
              <a:rPr lang="en-US" sz="3200" dirty="0" err="1">
                <a:solidFill>
                  <a:schemeClr val="tx1"/>
                </a:solidFill>
                <a:highlight>
                  <a:srgbClr val="FFFF00"/>
                </a:highlight>
              </a:rPr>
              <a:t>dụng</a:t>
            </a:r>
            <a:r>
              <a:rPr lang="en-US" sz="3200" dirty="0">
                <a:solidFill>
                  <a:schemeClr val="tx1"/>
                </a:solidFill>
                <a:highlight>
                  <a:srgbClr val="FFFF00"/>
                </a:highlight>
              </a:rPr>
              <a:t> </a:t>
            </a:r>
            <a:r>
              <a:rPr lang="en-US" sz="3200" dirty="0" err="1">
                <a:solidFill>
                  <a:schemeClr val="tx1"/>
                </a:solidFill>
                <a:highlight>
                  <a:srgbClr val="FFFF00"/>
                </a:highlight>
              </a:rPr>
              <a:t>xài</a:t>
            </a:r>
            <a:r>
              <a:rPr lang="en-US" sz="3200" dirty="0">
                <a:solidFill>
                  <a:schemeClr val="tx1"/>
                </a:solidFill>
                <a:highlight>
                  <a:srgbClr val="FFFF00"/>
                </a:highlight>
              </a:rPr>
              <a:t> </a:t>
            </a:r>
            <a:r>
              <a:rPr lang="en-US" sz="3200" dirty="0" err="1">
                <a:solidFill>
                  <a:schemeClr val="tx1"/>
                </a:solidFill>
                <a:highlight>
                  <a:srgbClr val="FFFF00"/>
                </a:highlight>
              </a:rPr>
              <a:t>trong</a:t>
            </a:r>
            <a:r>
              <a:rPr lang="en-US" sz="3200" dirty="0">
                <a:solidFill>
                  <a:schemeClr val="tx1"/>
                </a:solidFill>
                <a:highlight>
                  <a:srgbClr val="FFFF00"/>
                </a:highlight>
              </a:rPr>
              <a:t> </a:t>
            </a:r>
            <a:r>
              <a:rPr lang="en-US" sz="3200" dirty="0" err="1">
                <a:solidFill>
                  <a:schemeClr val="tx1"/>
                </a:solidFill>
                <a:highlight>
                  <a:srgbClr val="FFFF00"/>
                </a:highlight>
              </a:rPr>
              <a:t>nhà</a:t>
            </a:r>
            <a:r>
              <a:rPr lang="en-US" sz="3200" dirty="0">
                <a:solidFill>
                  <a:schemeClr val="tx1"/>
                </a:solidFill>
                <a:highlight>
                  <a:srgbClr val="FFFF00"/>
                </a:highlight>
              </a:rPr>
              <a:t> </a:t>
            </a:r>
            <a:r>
              <a:rPr lang="en-US" sz="3200" dirty="0" err="1">
                <a:solidFill>
                  <a:schemeClr val="tx1"/>
                </a:solidFill>
                <a:highlight>
                  <a:srgbClr val="FFFF00"/>
                </a:highlight>
              </a:rPr>
              <a:t>phần</a:t>
            </a:r>
            <a:r>
              <a:rPr lang="en-US" sz="3200" dirty="0">
                <a:solidFill>
                  <a:schemeClr val="tx1"/>
                </a:solidFill>
                <a:highlight>
                  <a:srgbClr val="FFFF00"/>
                </a:highlight>
              </a:rPr>
              <a:t> </a:t>
            </a:r>
            <a:r>
              <a:rPr lang="en-US" sz="3200" dirty="0" err="1">
                <a:solidFill>
                  <a:schemeClr val="tx1"/>
                </a:solidFill>
                <a:highlight>
                  <a:srgbClr val="FFFF00"/>
                </a:highlight>
              </a:rPr>
              <a:t>lớn</a:t>
            </a:r>
            <a:r>
              <a:rPr lang="en-US" sz="3200" dirty="0">
                <a:solidFill>
                  <a:schemeClr val="tx1"/>
                </a:solidFill>
                <a:highlight>
                  <a:srgbClr val="FFFF00"/>
                </a:highlight>
              </a:rPr>
              <a:t> </a:t>
            </a:r>
            <a:r>
              <a:rPr lang="en-US" sz="3200" dirty="0" err="1">
                <a:solidFill>
                  <a:schemeClr val="tx1"/>
                </a:solidFill>
                <a:highlight>
                  <a:srgbClr val="FFFF00"/>
                </a:highlight>
              </a:rPr>
              <a:t>làm</a:t>
            </a:r>
            <a:r>
              <a:rPr lang="en-US" sz="3200" dirty="0">
                <a:solidFill>
                  <a:schemeClr val="tx1"/>
                </a:solidFill>
                <a:highlight>
                  <a:srgbClr val="FFFF00"/>
                </a:highlight>
              </a:rPr>
              <a:t> </a:t>
            </a:r>
            <a:r>
              <a:rPr lang="en-US" sz="3200" dirty="0" err="1">
                <a:solidFill>
                  <a:schemeClr val="tx1"/>
                </a:solidFill>
                <a:highlight>
                  <a:srgbClr val="FFFF00"/>
                </a:highlight>
              </a:rPr>
              <a:t>từ</a:t>
            </a:r>
            <a:r>
              <a:rPr lang="en-US" sz="3200" dirty="0">
                <a:solidFill>
                  <a:schemeClr val="tx1"/>
                </a:solidFill>
                <a:highlight>
                  <a:srgbClr val="FFFF00"/>
                </a:highlight>
              </a:rPr>
              <a:t> </a:t>
            </a:r>
            <a:r>
              <a:rPr lang="en-US" sz="3200" dirty="0" err="1">
                <a:solidFill>
                  <a:schemeClr val="tx1"/>
                </a:solidFill>
                <a:highlight>
                  <a:srgbClr val="FFFF00"/>
                </a:highlight>
              </a:rPr>
              <a:t>cây</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Cây</a:t>
            </a:r>
            <a:r>
              <a:rPr lang="en-US" sz="3200" dirty="0">
                <a:solidFill>
                  <a:schemeClr val="tx1"/>
                </a:solidFill>
                <a:highlight>
                  <a:srgbClr val="FFFF00"/>
                </a:highlight>
              </a:rPr>
              <a:t> </a:t>
            </a:r>
            <a:r>
              <a:rPr lang="en-US" sz="3200" dirty="0" err="1">
                <a:solidFill>
                  <a:schemeClr val="tx1"/>
                </a:solidFill>
                <a:highlight>
                  <a:srgbClr val="FFFF00"/>
                </a:highlight>
              </a:rPr>
              <a:t>dừa</a:t>
            </a:r>
            <a:r>
              <a:rPr lang="en-US" sz="3200" dirty="0">
                <a:solidFill>
                  <a:schemeClr val="tx1"/>
                </a:solidFill>
                <a:highlight>
                  <a:srgbClr val="FFFF00"/>
                </a:highlight>
              </a:rPr>
              <a:t> </a:t>
            </a:r>
            <a:r>
              <a:rPr lang="en-US" sz="3200" dirty="0" err="1">
                <a:solidFill>
                  <a:schemeClr val="tx1"/>
                </a:solidFill>
                <a:highlight>
                  <a:srgbClr val="FFFF00"/>
                </a:highlight>
              </a:rPr>
              <a:t>là</a:t>
            </a:r>
            <a:r>
              <a:rPr lang="en-US" sz="3200" dirty="0">
                <a:solidFill>
                  <a:schemeClr val="tx1"/>
                </a:solidFill>
                <a:highlight>
                  <a:srgbClr val="FFFF00"/>
                </a:highlight>
              </a:rPr>
              <a:t> </a:t>
            </a:r>
            <a:r>
              <a:rPr lang="en-US" sz="3200" dirty="0" err="1">
                <a:solidFill>
                  <a:schemeClr val="tx1"/>
                </a:solidFill>
                <a:highlight>
                  <a:srgbClr val="FFFF00"/>
                </a:highlight>
              </a:rPr>
              <a:t>cuộc</a:t>
            </a:r>
            <a:r>
              <a:rPr lang="en-US" sz="3200" dirty="0">
                <a:solidFill>
                  <a:schemeClr val="tx1"/>
                </a:solidFill>
                <a:highlight>
                  <a:srgbClr val="FFFF00"/>
                </a:highlight>
              </a:rPr>
              <a:t> </a:t>
            </a:r>
            <a:r>
              <a:rPr lang="en-US" sz="3200" dirty="0" err="1">
                <a:solidFill>
                  <a:schemeClr val="tx1"/>
                </a:solidFill>
                <a:highlight>
                  <a:srgbClr val="FFFF00"/>
                </a:highlight>
              </a:rPr>
              <a:t>sống</a:t>
            </a:r>
            <a:r>
              <a:rPr lang="en-US" sz="3200" dirty="0">
                <a:solidFill>
                  <a:schemeClr val="tx1"/>
                </a:solidFill>
                <a:highlight>
                  <a:srgbClr val="FFFF00"/>
                </a:highlight>
              </a:rPr>
              <a:t> </a:t>
            </a:r>
            <a:r>
              <a:rPr lang="en-US" sz="3200" dirty="0" err="1">
                <a:solidFill>
                  <a:schemeClr val="tx1"/>
                </a:solidFill>
                <a:highlight>
                  <a:srgbClr val="FFFF00"/>
                </a:highlight>
              </a:rPr>
              <a:t>của</a:t>
            </a:r>
            <a:r>
              <a:rPr lang="en-US" sz="3200" dirty="0">
                <a:solidFill>
                  <a:schemeClr val="tx1"/>
                </a:solidFill>
                <a:highlight>
                  <a:srgbClr val="FFFF00"/>
                </a:highlight>
              </a:rPr>
              <a:t> </a:t>
            </a:r>
            <a:r>
              <a:rPr lang="en-US" sz="3200" dirty="0" err="1">
                <a:solidFill>
                  <a:schemeClr val="tx1"/>
                </a:solidFill>
                <a:highlight>
                  <a:srgbClr val="FFFF00"/>
                </a:highlight>
              </a:rPr>
              <a:t>ông</a:t>
            </a:r>
            <a:r>
              <a:rPr lang="en-US" sz="3200" dirty="0">
                <a:solidFill>
                  <a:schemeClr val="tx1"/>
                </a:solidFill>
                <a:highlight>
                  <a:srgbClr val="FFFF00"/>
                </a:highlight>
              </a:rPr>
              <a:t> </a:t>
            </a:r>
            <a:r>
              <a:rPr lang="en-US" sz="3200" dirty="0" err="1">
                <a:solidFill>
                  <a:schemeClr val="tx1"/>
                </a:solidFill>
                <a:highlight>
                  <a:srgbClr val="FFFF00"/>
                </a:highlight>
              </a:rPr>
              <a:t>ngoại</a:t>
            </a:r>
            <a:r>
              <a:rPr lang="en-US" sz="3200" dirty="0">
                <a:solidFill>
                  <a:schemeClr val="tx1"/>
                </a:solidFill>
                <a:highlight>
                  <a:srgbClr val="FFFF00"/>
                </a:highlight>
              </a:rPr>
              <a:t>, </a:t>
            </a:r>
            <a:r>
              <a:rPr lang="en-US" sz="3200" dirty="0" err="1">
                <a:solidFill>
                  <a:schemeClr val="tx1"/>
                </a:solidFill>
                <a:highlight>
                  <a:srgbClr val="FFFF00"/>
                </a:highlight>
              </a:rPr>
              <a:t>của</a:t>
            </a:r>
            <a:r>
              <a:rPr lang="en-US" sz="3200" dirty="0">
                <a:solidFill>
                  <a:schemeClr val="tx1"/>
                </a:solidFill>
                <a:highlight>
                  <a:srgbClr val="FFFF00"/>
                </a:highlight>
              </a:rPr>
              <a:t> </a:t>
            </a:r>
            <a:r>
              <a:rPr lang="en-US" sz="3200" dirty="0" err="1">
                <a:solidFill>
                  <a:schemeClr val="tx1"/>
                </a:solidFill>
                <a:highlight>
                  <a:srgbClr val="FFFF00"/>
                </a:highlight>
              </a:rPr>
              <a:t>người</a:t>
            </a:r>
            <a:r>
              <a:rPr lang="en-US" sz="3200" dirty="0">
                <a:solidFill>
                  <a:schemeClr val="tx1"/>
                </a:solidFill>
                <a:highlight>
                  <a:srgbClr val="FFFF00"/>
                </a:highlight>
              </a:rPr>
              <a:t> </a:t>
            </a:r>
            <a:r>
              <a:rPr lang="en-US" sz="3200" dirty="0" err="1">
                <a:solidFill>
                  <a:schemeClr val="tx1"/>
                </a:solidFill>
                <a:highlight>
                  <a:srgbClr val="FFFF00"/>
                </a:highlight>
              </a:rPr>
              <a:t>dân</a:t>
            </a:r>
            <a:r>
              <a:rPr lang="en-US" sz="3200" dirty="0">
                <a:solidFill>
                  <a:schemeClr val="tx1"/>
                </a:solidFill>
                <a:highlight>
                  <a:srgbClr val="FFFF00"/>
                </a:highlight>
              </a:rPr>
              <a:t> </a:t>
            </a:r>
            <a:r>
              <a:rPr lang="en-US" sz="3200" dirty="0" err="1">
                <a:solidFill>
                  <a:schemeClr val="tx1"/>
                </a:solidFill>
                <a:highlight>
                  <a:srgbClr val="FFFF00"/>
                </a:highlight>
              </a:rPr>
              <a:t>miệt</a:t>
            </a:r>
            <a:r>
              <a:rPr lang="en-US" sz="3200" dirty="0">
                <a:solidFill>
                  <a:schemeClr val="tx1"/>
                </a:solidFill>
                <a:highlight>
                  <a:srgbClr val="FFFF00"/>
                </a:highlight>
              </a:rPr>
              <a:t> </a:t>
            </a:r>
            <a:r>
              <a:rPr lang="en-US" sz="3200" dirty="0" err="1">
                <a:solidFill>
                  <a:schemeClr val="tx1"/>
                </a:solidFill>
                <a:highlight>
                  <a:srgbClr val="FFFF00"/>
                </a:highlight>
              </a:rPr>
              <a:t>này</a:t>
            </a:r>
            <a:r>
              <a:rPr lang="en-US" sz="3200" dirty="0">
                <a:solidFill>
                  <a:schemeClr val="tx1"/>
                </a:solidFill>
                <a:highlight>
                  <a:srgbClr val="FFFF00"/>
                </a:highlight>
              </a:rPr>
              <a:t>.</a:t>
            </a:r>
          </a:p>
        </p:txBody>
      </p:sp>
      <p:grpSp>
        <p:nvGrpSpPr>
          <p:cNvPr id="5" name="Group 4">
            <a:extLst>
              <a:ext uri="{FF2B5EF4-FFF2-40B4-BE49-F238E27FC236}">
                <a16:creationId xmlns:a16="http://schemas.microsoft.com/office/drawing/2014/main" id="{4754D533-11AF-F681-795C-4EEF0D1994CD}"/>
              </a:ext>
            </a:extLst>
          </p:cNvPr>
          <p:cNvGrpSpPr/>
          <p:nvPr/>
        </p:nvGrpSpPr>
        <p:grpSpPr>
          <a:xfrm>
            <a:off x="220774" y="-26040"/>
            <a:ext cx="7325325" cy="1328243"/>
            <a:chOff x="468221" y="1456522"/>
            <a:chExt cx="7271675" cy="1328243"/>
          </a:xfrm>
        </p:grpSpPr>
        <p:sp>
          <p:nvSpPr>
            <p:cNvPr id="6" name="Rectangle: Rounded Corners 5">
              <a:extLst>
                <a:ext uri="{FF2B5EF4-FFF2-40B4-BE49-F238E27FC236}">
                  <a16:creationId xmlns:a16="http://schemas.microsoft.com/office/drawing/2014/main" id="{DFA2CA64-B084-DE88-DB95-3D451852AD5E}"/>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4.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nói</a:t>
              </a:r>
              <a:r>
                <a:rPr lang="en-US" sz="3000" dirty="0">
                  <a:solidFill>
                    <a:schemeClr val="tx1"/>
                  </a:solidFill>
                </a:rPr>
                <a:t> </a:t>
              </a:r>
              <a:r>
                <a:rPr lang="en-US" sz="3000" dirty="0" err="1">
                  <a:solidFill>
                    <a:schemeClr val="tx1"/>
                  </a:solidFill>
                </a:rPr>
                <a:t>cây</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là</a:t>
              </a:r>
              <a:r>
                <a:rPr lang="en-US" sz="3000" dirty="0">
                  <a:solidFill>
                    <a:schemeClr val="tx1"/>
                  </a:solidFill>
                </a:rPr>
                <a:t> </a:t>
              </a:r>
              <a:r>
                <a:rPr lang="en-US" sz="3000" dirty="0" err="1">
                  <a:solidFill>
                    <a:schemeClr val="tx1"/>
                  </a:solidFill>
                </a:rPr>
                <a:t>cuộc</a:t>
              </a:r>
              <a:r>
                <a:rPr lang="en-US" sz="3000" dirty="0">
                  <a:solidFill>
                    <a:schemeClr val="tx1"/>
                  </a:solidFill>
                </a:rPr>
                <a:t> </a:t>
              </a:r>
              <a:r>
                <a:rPr lang="en-US" sz="3000" dirty="0" err="1">
                  <a:solidFill>
                    <a:schemeClr val="tx1"/>
                  </a:solidFill>
                </a:rPr>
                <a:t>sống</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người</a:t>
              </a:r>
              <a:r>
                <a:rPr lang="en-US" sz="3000" dirty="0">
                  <a:solidFill>
                    <a:schemeClr val="tx1"/>
                  </a:solidFill>
                </a:rPr>
                <a:t> </a:t>
              </a:r>
              <a:r>
                <a:rPr lang="en-US" sz="3000" dirty="0" err="1">
                  <a:solidFill>
                    <a:schemeClr val="tx1"/>
                  </a:solidFill>
                </a:rPr>
                <a:t>dân</a:t>
              </a:r>
              <a:r>
                <a:rPr lang="en-US" sz="3000" dirty="0">
                  <a:solidFill>
                    <a:schemeClr val="tx1"/>
                  </a:solidFill>
                </a:rPr>
                <a:t> </a:t>
              </a:r>
              <a:r>
                <a:rPr lang="en-US" sz="3000" dirty="0" err="1">
                  <a:solidFill>
                    <a:schemeClr val="tx1"/>
                  </a:solidFill>
                </a:rPr>
                <a:t>miệt</a:t>
              </a:r>
              <a:r>
                <a:rPr lang="en-US" sz="3000" dirty="0">
                  <a:solidFill>
                    <a:schemeClr val="tx1"/>
                  </a:solidFill>
                </a:rPr>
                <a:t> </a:t>
              </a:r>
              <a:r>
                <a:rPr lang="en-US" sz="3000" dirty="0" err="1">
                  <a:solidFill>
                    <a:schemeClr val="tx1"/>
                  </a:solidFill>
                </a:rPr>
                <a:t>này</a:t>
              </a:r>
              <a:r>
                <a:rPr lang="en-US" sz="3000" dirty="0">
                  <a:solidFill>
                    <a:schemeClr val="tx1"/>
                  </a:solidFill>
                </a:rPr>
                <a:t>?</a:t>
              </a:r>
            </a:p>
          </p:txBody>
        </p:sp>
        <p:pic>
          <p:nvPicPr>
            <p:cNvPr id="7" name="Picture 6" descr="Icon&#10;&#10;Description automatically generated">
              <a:extLst>
                <a:ext uri="{FF2B5EF4-FFF2-40B4-BE49-F238E27FC236}">
                  <a16:creationId xmlns:a16="http://schemas.microsoft.com/office/drawing/2014/main" id="{18502EFD-417C-111A-B822-5F1F20D47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21" y="1456522"/>
              <a:ext cx="544286" cy="544286"/>
            </a:xfrm>
            <a:prstGeom prst="rect">
              <a:avLst/>
            </a:prstGeom>
          </p:spPr>
        </p:pic>
      </p:grpSp>
      <p:sp>
        <p:nvSpPr>
          <p:cNvPr id="8" name="Double Wave 7">
            <a:extLst>
              <a:ext uri="{FF2B5EF4-FFF2-40B4-BE49-F238E27FC236}">
                <a16:creationId xmlns:a16="http://schemas.microsoft.com/office/drawing/2014/main" id="{D6F0ADF0-F5B5-25B9-EEB8-A00C74565D9D}"/>
              </a:ext>
            </a:extLst>
          </p:cNvPr>
          <p:cNvSpPr/>
          <p:nvPr/>
        </p:nvSpPr>
        <p:spPr>
          <a:xfrm>
            <a:off x="7892142" y="77603"/>
            <a:ext cx="3954474" cy="1888045"/>
          </a:xfrm>
          <a:prstGeom prst="doubleWave">
            <a:avLst/>
          </a:prstGeom>
          <a:solidFill>
            <a:srgbClr val="CCECFF"/>
          </a:solidFill>
          <a:ln w="3810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err="1">
                <a:solidFill>
                  <a:srgbClr val="CC00FF"/>
                </a:solidFill>
                <a:latin typeface="#9Slide05 SVNClementine" panose="020F0502020204030203" pitchFamily="34" charset="0"/>
              </a:rPr>
              <a:t>Thảo</a:t>
            </a:r>
            <a:r>
              <a:rPr lang="en-US" sz="6000" dirty="0">
                <a:solidFill>
                  <a:srgbClr val="CC00FF"/>
                </a:solidFill>
                <a:latin typeface="#9Slide05 SVNClementine" panose="020F0502020204030203" pitchFamily="34" charset="0"/>
              </a:rPr>
              <a:t> </a:t>
            </a:r>
            <a:r>
              <a:rPr lang="en-US" sz="6000" dirty="0" err="1">
                <a:solidFill>
                  <a:srgbClr val="CC00FF"/>
                </a:solidFill>
                <a:latin typeface="#9Slide05 SVNClementine" panose="020F0502020204030203" pitchFamily="34" charset="0"/>
              </a:rPr>
              <a:t>luận</a:t>
            </a:r>
            <a:r>
              <a:rPr lang="en-US" sz="6000" dirty="0">
                <a:solidFill>
                  <a:srgbClr val="CC00FF"/>
                </a:solidFill>
                <a:latin typeface="#9Slide05 SVNClementine" panose="020F0502020204030203" pitchFamily="34" charset="0"/>
              </a:rPr>
              <a:t> </a:t>
            </a:r>
            <a:r>
              <a:rPr lang="en-US" sz="6000" dirty="0" err="1">
                <a:solidFill>
                  <a:srgbClr val="CC00FF"/>
                </a:solidFill>
                <a:latin typeface="#9Slide05 SVNClementine" panose="020F0502020204030203" pitchFamily="34" charset="0"/>
              </a:rPr>
              <a:t>nhóm</a:t>
            </a:r>
            <a:r>
              <a:rPr lang="en-US" sz="6000" dirty="0">
                <a:solidFill>
                  <a:srgbClr val="CC00FF"/>
                </a:solidFill>
                <a:latin typeface="#9Slide05 SVNClementine" panose="020F0502020204030203" pitchFamily="34" charset="0"/>
              </a:rPr>
              <a:t> 4</a:t>
            </a:r>
          </a:p>
        </p:txBody>
      </p:sp>
    </p:spTree>
    <p:extLst>
      <p:ext uri="{BB962C8B-B14F-4D97-AF65-F5344CB8AC3E}">
        <p14:creationId xmlns:p14="http://schemas.microsoft.com/office/powerpoint/2010/main" val="121040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32" presetClass="emph" presetSubtype="0" fill="hold" grpId="0" nodeType="withEffect">
                                  <p:stCondLst>
                                    <p:cond delay="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4943" y="1948801"/>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220774" y="1847929"/>
            <a:ext cx="6803571" cy="4002430"/>
          </a:xfrm>
          <a:custGeom>
            <a:avLst/>
            <a:gdLst>
              <a:gd name="connsiteX0" fmla="*/ 0 w 6803571"/>
              <a:gd name="connsiteY0" fmla="*/ 667085 h 4002430"/>
              <a:gd name="connsiteX1" fmla="*/ 667085 w 6803571"/>
              <a:gd name="connsiteY1" fmla="*/ 0 h 4002430"/>
              <a:gd name="connsiteX2" fmla="*/ 3968750 w 6803571"/>
              <a:gd name="connsiteY2" fmla="*/ 0 h 4002430"/>
              <a:gd name="connsiteX3" fmla="*/ 3968750 w 6803571"/>
              <a:gd name="connsiteY3" fmla="*/ 0 h 4002430"/>
              <a:gd name="connsiteX4" fmla="*/ 5669643 w 6803571"/>
              <a:gd name="connsiteY4" fmla="*/ 0 h 4002430"/>
              <a:gd name="connsiteX5" fmla="*/ 6136486 w 6803571"/>
              <a:gd name="connsiteY5" fmla="*/ 0 h 4002430"/>
              <a:gd name="connsiteX6" fmla="*/ 6803571 w 6803571"/>
              <a:gd name="connsiteY6" fmla="*/ 667085 h 4002430"/>
              <a:gd name="connsiteX7" fmla="*/ 6803571 w 6803571"/>
              <a:gd name="connsiteY7" fmla="*/ 667072 h 4002430"/>
              <a:gd name="connsiteX8" fmla="*/ 7134429 w 6803571"/>
              <a:gd name="connsiteY8" fmla="*/ 1784443 h 4002430"/>
              <a:gd name="connsiteX9" fmla="*/ 6803571 w 6803571"/>
              <a:gd name="connsiteY9" fmla="*/ 1667679 h 4002430"/>
              <a:gd name="connsiteX10" fmla="*/ 6803571 w 6803571"/>
              <a:gd name="connsiteY10" fmla="*/ 3335345 h 4002430"/>
              <a:gd name="connsiteX11" fmla="*/ 6136486 w 6803571"/>
              <a:gd name="connsiteY11" fmla="*/ 4002430 h 4002430"/>
              <a:gd name="connsiteX12" fmla="*/ 5669643 w 6803571"/>
              <a:gd name="connsiteY12" fmla="*/ 4002430 h 4002430"/>
              <a:gd name="connsiteX13" fmla="*/ 3968750 w 6803571"/>
              <a:gd name="connsiteY13" fmla="*/ 4002430 h 4002430"/>
              <a:gd name="connsiteX14" fmla="*/ 3968750 w 6803571"/>
              <a:gd name="connsiteY14" fmla="*/ 4002430 h 4002430"/>
              <a:gd name="connsiteX15" fmla="*/ 667085 w 6803571"/>
              <a:gd name="connsiteY15" fmla="*/ 4002430 h 4002430"/>
              <a:gd name="connsiteX16" fmla="*/ 0 w 6803571"/>
              <a:gd name="connsiteY16" fmla="*/ 3335345 h 4002430"/>
              <a:gd name="connsiteX17" fmla="*/ 0 w 6803571"/>
              <a:gd name="connsiteY17" fmla="*/ 1667679 h 4002430"/>
              <a:gd name="connsiteX18" fmla="*/ 0 w 6803571"/>
              <a:gd name="connsiteY18" fmla="*/ 667072 h 4002430"/>
              <a:gd name="connsiteX19" fmla="*/ 0 w 6803571"/>
              <a:gd name="connsiteY19" fmla="*/ 667072 h 4002430"/>
              <a:gd name="connsiteX20" fmla="*/ 0 w 6803571"/>
              <a:gd name="connsiteY20" fmla="*/ 667085 h 400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3571" h="4002430" fill="none" extrusionOk="0">
                <a:moveTo>
                  <a:pt x="0" y="667085"/>
                </a:moveTo>
                <a:cubicBezTo>
                  <a:pt x="-4064" y="261404"/>
                  <a:pt x="279188" y="-6169"/>
                  <a:pt x="667085" y="0"/>
                </a:cubicBezTo>
                <a:cubicBezTo>
                  <a:pt x="2023913" y="-23843"/>
                  <a:pt x="2434360" y="-90883"/>
                  <a:pt x="3968750" y="0"/>
                </a:cubicBezTo>
                <a:lnTo>
                  <a:pt x="3968750" y="0"/>
                </a:lnTo>
                <a:cubicBezTo>
                  <a:pt x="4508839" y="-140996"/>
                  <a:pt x="5451625" y="108325"/>
                  <a:pt x="5669643" y="0"/>
                </a:cubicBezTo>
                <a:cubicBezTo>
                  <a:pt x="5847687" y="-23987"/>
                  <a:pt x="6043543" y="9518"/>
                  <a:pt x="6136486" y="0"/>
                </a:cubicBezTo>
                <a:cubicBezTo>
                  <a:pt x="6512213" y="-10217"/>
                  <a:pt x="6820728" y="238468"/>
                  <a:pt x="6803571" y="667085"/>
                </a:cubicBezTo>
                <a:cubicBezTo>
                  <a:pt x="6803570" y="667080"/>
                  <a:pt x="6803571" y="667077"/>
                  <a:pt x="6803571" y="667072"/>
                </a:cubicBezTo>
                <a:cubicBezTo>
                  <a:pt x="6863704" y="807792"/>
                  <a:pt x="7081917" y="1412949"/>
                  <a:pt x="7134429" y="1784443"/>
                </a:cubicBezTo>
                <a:cubicBezTo>
                  <a:pt x="7017196" y="1750313"/>
                  <a:pt x="6903459" y="1714361"/>
                  <a:pt x="6803571" y="1667679"/>
                </a:cubicBezTo>
                <a:cubicBezTo>
                  <a:pt x="6795648" y="1856005"/>
                  <a:pt x="6743391" y="3157288"/>
                  <a:pt x="6803571" y="3335345"/>
                </a:cubicBezTo>
                <a:cubicBezTo>
                  <a:pt x="6814865" y="3731764"/>
                  <a:pt x="6508136" y="4007058"/>
                  <a:pt x="6136486" y="4002430"/>
                </a:cubicBezTo>
                <a:cubicBezTo>
                  <a:pt x="5932636" y="4019858"/>
                  <a:pt x="5876723" y="4002491"/>
                  <a:pt x="5669643" y="4002430"/>
                </a:cubicBezTo>
                <a:cubicBezTo>
                  <a:pt x="5459529" y="3966292"/>
                  <a:pt x="4514483" y="3970910"/>
                  <a:pt x="3968750" y="4002430"/>
                </a:cubicBezTo>
                <a:lnTo>
                  <a:pt x="3968750" y="4002430"/>
                </a:lnTo>
                <a:cubicBezTo>
                  <a:pt x="3468705" y="4061111"/>
                  <a:pt x="1358812" y="4139401"/>
                  <a:pt x="667085" y="4002430"/>
                </a:cubicBezTo>
                <a:cubicBezTo>
                  <a:pt x="304440" y="3999028"/>
                  <a:pt x="37132" y="3708156"/>
                  <a:pt x="0" y="3335345"/>
                </a:cubicBezTo>
                <a:cubicBezTo>
                  <a:pt x="-33496" y="2936309"/>
                  <a:pt x="-115117" y="2147656"/>
                  <a:pt x="0" y="1667679"/>
                </a:cubicBezTo>
                <a:cubicBezTo>
                  <a:pt x="22448" y="1452188"/>
                  <a:pt x="-19849" y="1094889"/>
                  <a:pt x="0" y="667072"/>
                </a:cubicBezTo>
                <a:lnTo>
                  <a:pt x="0" y="667072"/>
                </a:lnTo>
                <a:cubicBezTo>
                  <a:pt x="-1" y="667079"/>
                  <a:pt x="0" y="667085"/>
                  <a:pt x="0" y="667085"/>
                </a:cubicBezTo>
                <a:close/>
              </a:path>
              <a:path w="6803571" h="4002430" stroke="0" extrusionOk="0">
                <a:moveTo>
                  <a:pt x="0" y="667085"/>
                </a:moveTo>
                <a:cubicBezTo>
                  <a:pt x="-16987" y="267478"/>
                  <a:pt x="266114" y="-1612"/>
                  <a:pt x="667085" y="0"/>
                </a:cubicBezTo>
                <a:cubicBezTo>
                  <a:pt x="2023448" y="-148278"/>
                  <a:pt x="3393467" y="-88127"/>
                  <a:pt x="3968750" y="0"/>
                </a:cubicBezTo>
                <a:lnTo>
                  <a:pt x="3968750" y="0"/>
                </a:lnTo>
                <a:cubicBezTo>
                  <a:pt x="4622751" y="-110050"/>
                  <a:pt x="5402874" y="138918"/>
                  <a:pt x="5669643" y="0"/>
                </a:cubicBezTo>
                <a:cubicBezTo>
                  <a:pt x="5899267" y="26282"/>
                  <a:pt x="5971175" y="11101"/>
                  <a:pt x="6136486" y="0"/>
                </a:cubicBezTo>
                <a:cubicBezTo>
                  <a:pt x="6477900" y="-13204"/>
                  <a:pt x="6855081" y="342992"/>
                  <a:pt x="6803571" y="667085"/>
                </a:cubicBezTo>
                <a:cubicBezTo>
                  <a:pt x="6803570" y="667083"/>
                  <a:pt x="6803572" y="667074"/>
                  <a:pt x="6803571" y="667072"/>
                </a:cubicBezTo>
                <a:cubicBezTo>
                  <a:pt x="6931146" y="807981"/>
                  <a:pt x="6936375" y="1475059"/>
                  <a:pt x="7134429" y="1784443"/>
                </a:cubicBezTo>
                <a:cubicBezTo>
                  <a:pt x="7071147" y="1787766"/>
                  <a:pt x="6901371" y="1707616"/>
                  <a:pt x="6803571" y="1667679"/>
                </a:cubicBezTo>
                <a:cubicBezTo>
                  <a:pt x="6663789" y="2216843"/>
                  <a:pt x="6716196" y="3122525"/>
                  <a:pt x="6803571" y="3335345"/>
                </a:cubicBezTo>
                <a:cubicBezTo>
                  <a:pt x="6793522" y="3693460"/>
                  <a:pt x="6511762" y="4030739"/>
                  <a:pt x="6136486" y="4002430"/>
                </a:cubicBezTo>
                <a:cubicBezTo>
                  <a:pt x="6045558" y="4005142"/>
                  <a:pt x="5857884" y="4004488"/>
                  <a:pt x="5669643" y="4002430"/>
                </a:cubicBezTo>
                <a:cubicBezTo>
                  <a:pt x="5448306" y="3940977"/>
                  <a:pt x="4221055" y="4103086"/>
                  <a:pt x="3968750" y="4002430"/>
                </a:cubicBezTo>
                <a:lnTo>
                  <a:pt x="3968750" y="4002430"/>
                </a:lnTo>
                <a:cubicBezTo>
                  <a:pt x="2833343" y="3925375"/>
                  <a:pt x="1522110" y="3892993"/>
                  <a:pt x="667085" y="4002430"/>
                </a:cubicBezTo>
                <a:cubicBezTo>
                  <a:pt x="310031" y="3966691"/>
                  <a:pt x="-3028" y="3775869"/>
                  <a:pt x="0" y="3335345"/>
                </a:cubicBezTo>
                <a:cubicBezTo>
                  <a:pt x="107703" y="2581007"/>
                  <a:pt x="38972" y="2448571"/>
                  <a:pt x="0" y="1667679"/>
                </a:cubicBezTo>
                <a:cubicBezTo>
                  <a:pt x="-44316" y="1333873"/>
                  <a:pt x="-75265" y="799812"/>
                  <a:pt x="0" y="667072"/>
                </a:cubicBezTo>
                <a:lnTo>
                  <a:pt x="0" y="667072"/>
                </a:lnTo>
                <a:cubicBezTo>
                  <a:pt x="-1" y="667078"/>
                  <a:pt x="0" y="667083"/>
                  <a:pt x="0" y="667085"/>
                </a:cubicBez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54863"/>
                      <a:gd name="adj2" fmla="val -541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Calibri" panose="020F0502020204030204" pitchFamily="34" charset="0"/>
                <a:cs typeface="Calibri" panose="020F0502020204030204" pitchFamily="34" charset="0"/>
              </a:rPr>
              <a:t>N</a:t>
            </a:r>
            <a:r>
              <a:rPr lang="vi-VN" sz="3000" dirty="0">
                <a:solidFill>
                  <a:schemeClr val="tx1"/>
                </a:solidFill>
                <a:latin typeface="Calibri" panose="020F0502020204030204" pitchFamily="34" charset="0"/>
                <a:cs typeface="Calibri" panose="020F0502020204030204" pitchFamily="34" charset="0"/>
              </a:rPr>
              <a:t>ói cây dừa là cuộc sống của ông ngoại, của người dân miệt này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vì</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nhà</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dựng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trong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vườn</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dừa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đồ</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vật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trong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nhà</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đồ</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ăn</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làm</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từ</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dừa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nhiều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hoạt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động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người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lớn</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trẻ</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em</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diễn</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ra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trong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vườn</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dừa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dưới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bóng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dừ</a:t>
            </a:r>
            <a:r>
              <a:rPr lang="vi-VN" sz="3000" dirty="0">
                <a:solidFill>
                  <a:schemeClr val="tx1"/>
                </a:solidFill>
                <a:latin typeface="Calibri" panose="020F0502020204030204" pitchFamily="34" charset="0"/>
                <a:cs typeface="Calibri" panose="020F0502020204030204" pitchFamily="34" charset="0"/>
              </a:rPr>
              <a:t>a, cả cuộc đời mỗi con người nơi đây đều gắn bó với cây dừa từ thuở ấu thơ đến lúc </a:t>
            </a:r>
            <a:r>
              <a:rPr lang="en-US" sz="3000" dirty="0" err="1">
                <a:solidFill>
                  <a:schemeClr val="tx1"/>
                </a:solidFill>
                <a:latin typeface="Calibri" panose="020F0502020204030204" pitchFamily="34" charset="0"/>
                <a:cs typeface="Calibri" panose="020F0502020204030204" pitchFamily="34" charset="0"/>
              </a:rPr>
              <a:t>già</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vi-VN" sz="3000" dirty="0">
                <a:solidFill>
                  <a:schemeClr val="tx1"/>
                </a:solidFill>
                <a:latin typeface="Calibri" panose="020F0502020204030204" pitchFamily="34" charset="0"/>
                <a:cs typeface="Calibri" panose="020F0502020204030204" pitchFamily="34" charset="0"/>
              </a:rPr>
              <a:t>...</a:t>
            </a:r>
            <a:endParaRPr lang="en-US" sz="3000"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1499648-BDA3-D78C-6291-E3DB967CAD9C}"/>
              </a:ext>
            </a:extLst>
          </p:cNvPr>
          <p:cNvGrpSpPr/>
          <p:nvPr/>
        </p:nvGrpSpPr>
        <p:grpSpPr>
          <a:xfrm>
            <a:off x="109618" y="308275"/>
            <a:ext cx="7325325" cy="1328243"/>
            <a:chOff x="468221" y="1456522"/>
            <a:chExt cx="7271675" cy="1328243"/>
          </a:xfrm>
        </p:grpSpPr>
        <p:sp>
          <p:nvSpPr>
            <p:cNvPr id="5" name="Rectangle: Rounded Corners 4">
              <a:extLst>
                <a:ext uri="{FF2B5EF4-FFF2-40B4-BE49-F238E27FC236}">
                  <a16:creationId xmlns:a16="http://schemas.microsoft.com/office/drawing/2014/main" id="{381298F8-903A-143A-C97F-6E3F8BA22F04}"/>
                </a:ext>
              </a:extLst>
            </p:cNvPr>
            <p:cNvSpPr/>
            <p:nvPr/>
          </p:nvSpPr>
          <p:spPr>
            <a:xfrm>
              <a:off x="685801" y="1714500"/>
              <a:ext cx="7054095" cy="1070265"/>
            </a:xfrm>
            <a:custGeom>
              <a:avLst/>
              <a:gdLst>
                <a:gd name="connsiteX0" fmla="*/ 0 w 7054095"/>
                <a:gd name="connsiteY0" fmla="*/ 406979 h 1070265"/>
                <a:gd name="connsiteX1" fmla="*/ 406979 w 7054095"/>
                <a:gd name="connsiteY1" fmla="*/ 0 h 1070265"/>
                <a:gd name="connsiteX2" fmla="*/ 787060 w 7054095"/>
                <a:gd name="connsiteY2" fmla="*/ 0 h 1070265"/>
                <a:gd name="connsiteX3" fmla="*/ 1291944 w 7054095"/>
                <a:gd name="connsiteY3" fmla="*/ 0 h 1070265"/>
                <a:gd name="connsiteX4" fmla="*/ 1796828 w 7054095"/>
                <a:gd name="connsiteY4" fmla="*/ 0 h 1070265"/>
                <a:gd name="connsiteX5" fmla="*/ 2176909 w 7054095"/>
                <a:gd name="connsiteY5" fmla="*/ 0 h 1070265"/>
                <a:gd name="connsiteX6" fmla="*/ 2806595 w 7054095"/>
                <a:gd name="connsiteY6" fmla="*/ 0 h 1070265"/>
                <a:gd name="connsiteX7" fmla="*/ 3311479 w 7054095"/>
                <a:gd name="connsiteY7" fmla="*/ 0 h 1070265"/>
                <a:gd name="connsiteX8" fmla="*/ 3691560 w 7054095"/>
                <a:gd name="connsiteY8" fmla="*/ 0 h 1070265"/>
                <a:gd name="connsiteX9" fmla="*/ 4196444 w 7054095"/>
                <a:gd name="connsiteY9" fmla="*/ 0 h 1070265"/>
                <a:gd name="connsiteX10" fmla="*/ 4638926 w 7054095"/>
                <a:gd name="connsiteY10" fmla="*/ 0 h 1070265"/>
                <a:gd name="connsiteX11" fmla="*/ 5331014 w 7054095"/>
                <a:gd name="connsiteY11" fmla="*/ 0 h 1070265"/>
                <a:gd name="connsiteX12" fmla="*/ 6023102 w 7054095"/>
                <a:gd name="connsiteY12" fmla="*/ 0 h 1070265"/>
                <a:gd name="connsiteX13" fmla="*/ 6647116 w 7054095"/>
                <a:gd name="connsiteY13" fmla="*/ 0 h 1070265"/>
                <a:gd name="connsiteX14" fmla="*/ 7054095 w 7054095"/>
                <a:gd name="connsiteY14" fmla="*/ 406979 h 1070265"/>
                <a:gd name="connsiteX15" fmla="*/ 7054095 w 7054095"/>
                <a:gd name="connsiteY15" fmla="*/ 663286 h 1070265"/>
                <a:gd name="connsiteX16" fmla="*/ 6647116 w 7054095"/>
                <a:gd name="connsiteY16" fmla="*/ 1070265 h 1070265"/>
                <a:gd name="connsiteX17" fmla="*/ 6204634 w 7054095"/>
                <a:gd name="connsiteY17" fmla="*/ 1070265 h 1070265"/>
                <a:gd name="connsiteX18" fmla="*/ 5512546 w 7054095"/>
                <a:gd name="connsiteY18" fmla="*/ 1070265 h 1070265"/>
                <a:gd name="connsiteX19" fmla="*/ 4882859 w 7054095"/>
                <a:gd name="connsiteY19" fmla="*/ 1070265 h 1070265"/>
                <a:gd name="connsiteX20" fmla="*/ 4253173 w 7054095"/>
                <a:gd name="connsiteY20" fmla="*/ 1070265 h 1070265"/>
                <a:gd name="connsiteX21" fmla="*/ 3685887 w 7054095"/>
                <a:gd name="connsiteY21" fmla="*/ 1070265 h 1070265"/>
                <a:gd name="connsiteX22" fmla="*/ 3056201 w 7054095"/>
                <a:gd name="connsiteY22" fmla="*/ 1070265 h 1070265"/>
                <a:gd name="connsiteX23" fmla="*/ 2613718 w 7054095"/>
                <a:gd name="connsiteY23" fmla="*/ 1070265 h 1070265"/>
                <a:gd name="connsiteX24" fmla="*/ 2046433 w 7054095"/>
                <a:gd name="connsiteY24" fmla="*/ 1070265 h 1070265"/>
                <a:gd name="connsiteX25" fmla="*/ 1603951 w 7054095"/>
                <a:gd name="connsiteY25" fmla="*/ 1070265 h 1070265"/>
                <a:gd name="connsiteX26" fmla="*/ 1036666 w 7054095"/>
                <a:gd name="connsiteY26" fmla="*/ 1070265 h 1070265"/>
                <a:gd name="connsiteX27" fmla="*/ 406979 w 7054095"/>
                <a:gd name="connsiteY27" fmla="*/ 1070265 h 1070265"/>
                <a:gd name="connsiteX28" fmla="*/ 0 w 7054095"/>
                <a:gd name="connsiteY28" fmla="*/ 663286 h 1070265"/>
                <a:gd name="connsiteX29" fmla="*/ 0 w 7054095"/>
                <a:gd name="connsiteY29"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54095" h="1070265" fill="none" extrusionOk="0">
                  <a:moveTo>
                    <a:pt x="0" y="406979"/>
                  </a:moveTo>
                  <a:cubicBezTo>
                    <a:pt x="24199" y="175910"/>
                    <a:pt x="197973" y="913"/>
                    <a:pt x="406979" y="0"/>
                  </a:cubicBezTo>
                  <a:cubicBezTo>
                    <a:pt x="518127" y="-24825"/>
                    <a:pt x="615976" y="42680"/>
                    <a:pt x="787060" y="0"/>
                  </a:cubicBezTo>
                  <a:cubicBezTo>
                    <a:pt x="958144" y="-42680"/>
                    <a:pt x="1152170" y="31018"/>
                    <a:pt x="1291944" y="0"/>
                  </a:cubicBezTo>
                  <a:cubicBezTo>
                    <a:pt x="1431718" y="-31018"/>
                    <a:pt x="1670750" y="38947"/>
                    <a:pt x="1796828" y="0"/>
                  </a:cubicBezTo>
                  <a:cubicBezTo>
                    <a:pt x="1922906" y="-38947"/>
                    <a:pt x="2022954" y="22509"/>
                    <a:pt x="2176909" y="0"/>
                  </a:cubicBezTo>
                  <a:cubicBezTo>
                    <a:pt x="2330864" y="-22509"/>
                    <a:pt x="2648311" y="4849"/>
                    <a:pt x="2806595" y="0"/>
                  </a:cubicBezTo>
                  <a:cubicBezTo>
                    <a:pt x="2964879" y="-4849"/>
                    <a:pt x="3137005" y="38722"/>
                    <a:pt x="3311479" y="0"/>
                  </a:cubicBezTo>
                  <a:cubicBezTo>
                    <a:pt x="3485953" y="-38722"/>
                    <a:pt x="3521401" y="21622"/>
                    <a:pt x="3691560" y="0"/>
                  </a:cubicBezTo>
                  <a:cubicBezTo>
                    <a:pt x="3861719" y="-21622"/>
                    <a:pt x="4075116" y="16843"/>
                    <a:pt x="4196444" y="0"/>
                  </a:cubicBezTo>
                  <a:cubicBezTo>
                    <a:pt x="4317772" y="-16843"/>
                    <a:pt x="4486289" y="6180"/>
                    <a:pt x="4638926" y="0"/>
                  </a:cubicBezTo>
                  <a:cubicBezTo>
                    <a:pt x="4791563" y="-6180"/>
                    <a:pt x="5156802" y="80228"/>
                    <a:pt x="5331014" y="0"/>
                  </a:cubicBezTo>
                  <a:cubicBezTo>
                    <a:pt x="5505226" y="-80228"/>
                    <a:pt x="5754331" y="824"/>
                    <a:pt x="6023102" y="0"/>
                  </a:cubicBezTo>
                  <a:cubicBezTo>
                    <a:pt x="6291873" y="-824"/>
                    <a:pt x="6364177" y="2060"/>
                    <a:pt x="6647116" y="0"/>
                  </a:cubicBezTo>
                  <a:cubicBezTo>
                    <a:pt x="6913375" y="9364"/>
                    <a:pt x="7014352" y="216343"/>
                    <a:pt x="7054095" y="406979"/>
                  </a:cubicBezTo>
                  <a:cubicBezTo>
                    <a:pt x="7060289" y="515039"/>
                    <a:pt x="7037589" y="606426"/>
                    <a:pt x="7054095" y="663286"/>
                  </a:cubicBezTo>
                  <a:cubicBezTo>
                    <a:pt x="7078644" y="908439"/>
                    <a:pt x="6928015" y="1056873"/>
                    <a:pt x="6647116" y="1070265"/>
                  </a:cubicBezTo>
                  <a:cubicBezTo>
                    <a:pt x="6482599" y="1104285"/>
                    <a:pt x="6414062" y="1069516"/>
                    <a:pt x="6204634" y="1070265"/>
                  </a:cubicBezTo>
                  <a:cubicBezTo>
                    <a:pt x="5995206" y="1071014"/>
                    <a:pt x="5703694" y="1003876"/>
                    <a:pt x="5512546" y="1070265"/>
                  </a:cubicBezTo>
                  <a:cubicBezTo>
                    <a:pt x="5321398" y="1136654"/>
                    <a:pt x="5136348" y="1000637"/>
                    <a:pt x="4882859" y="1070265"/>
                  </a:cubicBezTo>
                  <a:cubicBezTo>
                    <a:pt x="4629370" y="1139893"/>
                    <a:pt x="4484407" y="1029128"/>
                    <a:pt x="4253173" y="1070265"/>
                  </a:cubicBezTo>
                  <a:cubicBezTo>
                    <a:pt x="4021939" y="1111402"/>
                    <a:pt x="3838050" y="1035839"/>
                    <a:pt x="3685887" y="1070265"/>
                  </a:cubicBezTo>
                  <a:cubicBezTo>
                    <a:pt x="3533724" y="1104691"/>
                    <a:pt x="3284760" y="1021881"/>
                    <a:pt x="3056201" y="1070265"/>
                  </a:cubicBezTo>
                  <a:cubicBezTo>
                    <a:pt x="2827642" y="1118649"/>
                    <a:pt x="2758775" y="1043636"/>
                    <a:pt x="2613718" y="1070265"/>
                  </a:cubicBezTo>
                  <a:cubicBezTo>
                    <a:pt x="2468661" y="1096894"/>
                    <a:pt x="2183236" y="1020222"/>
                    <a:pt x="2046433" y="1070265"/>
                  </a:cubicBezTo>
                  <a:cubicBezTo>
                    <a:pt x="1909631" y="1120308"/>
                    <a:pt x="1777133" y="1048056"/>
                    <a:pt x="1603951" y="1070265"/>
                  </a:cubicBezTo>
                  <a:cubicBezTo>
                    <a:pt x="1430769" y="1092474"/>
                    <a:pt x="1263884" y="1006585"/>
                    <a:pt x="1036666" y="1070265"/>
                  </a:cubicBezTo>
                  <a:cubicBezTo>
                    <a:pt x="809448" y="1133945"/>
                    <a:pt x="585116" y="1022927"/>
                    <a:pt x="406979" y="1070265"/>
                  </a:cubicBezTo>
                  <a:cubicBezTo>
                    <a:pt x="187612" y="1064481"/>
                    <a:pt x="-4078" y="920259"/>
                    <a:pt x="0" y="663286"/>
                  </a:cubicBezTo>
                  <a:cubicBezTo>
                    <a:pt x="-19750" y="565433"/>
                    <a:pt x="7079" y="491595"/>
                    <a:pt x="0" y="406979"/>
                  </a:cubicBezTo>
                  <a:close/>
                </a:path>
                <a:path w="7054095" h="1070265" stroke="0" extrusionOk="0">
                  <a:moveTo>
                    <a:pt x="0" y="406979"/>
                  </a:moveTo>
                  <a:cubicBezTo>
                    <a:pt x="-10809" y="191088"/>
                    <a:pt x="174628" y="61090"/>
                    <a:pt x="406979" y="0"/>
                  </a:cubicBezTo>
                  <a:cubicBezTo>
                    <a:pt x="488393" y="-14332"/>
                    <a:pt x="681078" y="29898"/>
                    <a:pt x="787060" y="0"/>
                  </a:cubicBezTo>
                  <a:cubicBezTo>
                    <a:pt x="893042" y="-29898"/>
                    <a:pt x="1139002" y="9394"/>
                    <a:pt x="1479148" y="0"/>
                  </a:cubicBezTo>
                  <a:cubicBezTo>
                    <a:pt x="1819294" y="-9394"/>
                    <a:pt x="1830565" y="59002"/>
                    <a:pt x="2108835" y="0"/>
                  </a:cubicBezTo>
                  <a:cubicBezTo>
                    <a:pt x="2387105" y="-59002"/>
                    <a:pt x="2496057" y="65287"/>
                    <a:pt x="2676120" y="0"/>
                  </a:cubicBezTo>
                  <a:cubicBezTo>
                    <a:pt x="2856183" y="-65287"/>
                    <a:pt x="3131089" y="49892"/>
                    <a:pt x="3368208" y="0"/>
                  </a:cubicBezTo>
                  <a:cubicBezTo>
                    <a:pt x="3605327" y="-49892"/>
                    <a:pt x="3689580" y="1719"/>
                    <a:pt x="3935493" y="0"/>
                  </a:cubicBezTo>
                  <a:cubicBezTo>
                    <a:pt x="4181406" y="-1719"/>
                    <a:pt x="4238863" y="2677"/>
                    <a:pt x="4377975" y="0"/>
                  </a:cubicBezTo>
                  <a:cubicBezTo>
                    <a:pt x="4517087" y="-2677"/>
                    <a:pt x="4653168" y="18460"/>
                    <a:pt x="4758056" y="0"/>
                  </a:cubicBezTo>
                  <a:cubicBezTo>
                    <a:pt x="4862944" y="-18460"/>
                    <a:pt x="5208700" y="82487"/>
                    <a:pt x="5450144" y="0"/>
                  </a:cubicBezTo>
                  <a:cubicBezTo>
                    <a:pt x="5691588" y="-82487"/>
                    <a:pt x="5883017" y="2697"/>
                    <a:pt x="6142232" y="0"/>
                  </a:cubicBezTo>
                  <a:cubicBezTo>
                    <a:pt x="6401447" y="-2697"/>
                    <a:pt x="6518468" y="56202"/>
                    <a:pt x="6647116" y="0"/>
                  </a:cubicBezTo>
                  <a:cubicBezTo>
                    <a:pt x="6877720" y="28411"/>
                    <a:pt x="7039450" y="180004"/>
                    <a:pt x="7054095" y="406979"/>
                  </a:cubicBezTo>
                  <a:cubicBezTo>
                    <a:pt x="7078784" y="490936"/>
                    <a:pt x="7044522" y="547384"/>
                    <a:pt x="7054095" y="663286"/>
                  </a:cubicBezTo>
                  <a:cubicBezTo>
                    <a:pt x="7064061" y="880467"/>
                    <a:pt x="6871390" y="1105577"/>
                    <a:pt x="6647116" y="1070265"/>
                  </a:cubicBezTo>
                  <a:cubicBezTo>
                    <a:pt x="6435394" y="1079273"/>
                    <a:pt x="6387798" y="1063569"/>
                    <a:pt x="6204634" y="1070265"/>
                  </a:cubicBezTo>
                  <a:cubicBezTo>
                    <a:pt x="6021470" y="1076961"/>
                    <a:pt x="5824641" y="1060405"/>
                    <a:pt x="5512546" y="1070265"/>
                  </a:cubicBezTo>
                  <a:cubicBezTo>
                    <a:pt x="5200451" y="1080125"/>
                    <a:pt x="5076793" y="1039408"/>
                    <a:pt x="4882859" y="1070265"/>
                  </a:cubicBezTo>
                  <a:cubicBezTo>
                    <a:pt x="4688925" y="1101122"/>
                    <a:pt x="4489525" y="1036683"/>
                    <a:pt x="4253173" y="1070265"/>
                  </a:cubicBezTo>
                  <a:cubicBezTo>
                    <a:pt x="4016821" y="1103847"/>
                    <a:pt x="3906255" y="1054297"/>
                    <a:pt x="3685887" y="1070265"/>
                  </a:cubicBezTo>
                  <a:cubicBezTo>
                    <a:pt x="3465519" y="1086233"/>
                    <a:pt x="3356821" y="1046254"/>
                    <a:pt x="3243405" y="1070265"/>
                  </a:cubicBezTo>
                  <a:cubicBezTo>
                    <a:pt x="3129989" y="1094276"/>
                    <a:pt x="2953712" y="1061272"/>
                    <a:pt x="2800922" y="1070265"/>
                  </a:cubicBezTo>
                  <a:cubicBezTo>
                    <a:pt x="2648132" y="1079258"/>
                    <a:pt x="2352828" y="991826"/>
                    <a:pt x="2108835" y="1070265"/>
                  </a:cubicBezTo>
                  <a:cubicBezTo>
                    <a:pt x="1864842" y="1148704"/>
                    <a:pt x="1689374" y="1058910"/>
                    <a:pt x="1541549" y="1070265"/>
                  </a:cubicBezTo>
                  <a:cubicBezTo>
                    <a:pt x="1393724" y="1081620"/>
                    <a:pt x="1160495" y="1046026"/>
                    <a:pt x="974264" y="1070265"/>
                  </a:cubicBezTo>
                  <a:cubicBezTo>
                    <a:pt x="788033" y="1094504"/>
                    <a:pt x="587130" y="1068868"/>
                    <a:pt x="406979" y="1070265"/>
                  </a:cubicBezTo>
                  <a:cubicBezTo>
                    <a:pt x="172785" y="1117714"/>
                    <a:pt x="-13144" y="854102"/>
                    <a:pt x="0" y="663286"/>
                  </a:cubicBezTo>
                  <a:cubicBezTo>
                    <a:pt x="-9762" y="549864"/>
                    <a:pt x="22724" y="520117"/>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rPr>
                <a:t>4. </a:t>
              </a:r>
              <a:r>
                <a:rPr lang="en-US" sz="3000" dirty="0" err="1">
                  <a:solidFill>
                    <a:schemeClr val="tx1"/>
                  </a:solidFill>
                </a:rPr>
                <a:t>Vì</a:t>
              </a:r>
              <a:r>
                <a:rPr lang="en-US" sz="3000" dirty="0">
                  <a:solidFill>
                    <a:schemeClr val="tx1"/>
                  </a:solidFill>
                </a:rPr>
                <a:t> </a:t>
              </a:r>
              <a:r>
                <a:rPr lang="en-US" sz="3000" dirty="0" err="1">
                  <a:solidFill>
                    <a:schemeClr val="tx1"/>
                  </a:solidFill>
                </a:rPr>
                <a:t>sao</a:t>
              </a:r>
              <a:r>
                <a:rPr lang="en-US" sz="3000" dirty="0">
                  <a:solidFill>
                    <a:schemeClr val="tx1"/>
                  </a:solidFill>
                </a:rPr>
                <a:t> </a:t>
              </a:r>
              <a:r>
                <a:rPr lang="en-US" sz="3000" dirty="0" err="1">
                  <a:solidFill>
                    <a:schemeClr val="tx1"/>
                  </a:solidFill>
                </a:rPr>
                <a:t>nói</a:t>
              </a:r>
              <a:r>
                <a:rPr lang="en-US" sz="3000" dirty="0">
                  <a:solidFill>
                    <a:schemeClr val="tx1"/>
                  </a:solidFill>
                </a:rPr>
                <a:t> </a:t>
              </a:r>
              <a:r>
                <a:rPr lang="en-US" sz="3000" dirty="0" err="1">
                  <a:solidFill>
                    <a:schemeClr val="tx1"/>
                  </a:solidFill>
                </a:rPr>
                <a:t>cây</a:t>
              </a:r>
              <a:r>
                <a:rPr lang="en-US" sz="3000" dirty="0">
                  <a:solidFill>
                    <a:schemeClr val="tx1"/>
                  </a:solidFill>
                </a:rPr>
                <a:t> </a:t>
              </a:r>
              <a:r>
                <a:rPr lang="en-US" sz="3000" dirty="0" err="1">
                  <a:solidFill>
                    <a:schemeClr val="tx1"/>
                  </a:solidFill>
                </a:rPr>
                <a:t>dừa</a:t>
              </a:r>
              <a:r>
                <a:rPr lang="en-US" sz="3000" dirty="0">
                  <a:solidFill>
                    <a:schemeClr val="tx1"/>
                  </a:solidFill>
                </a:rPr>
                <a:t> </a:t>
              </a:r>
              <a:r>
                <a:rPr lang="en-US" sz="3000" dirty="0" err="1">
                  <a:solidFill>
                    <a:schemeClr val="tx1"/>
                  </a:solidFill>
                </a:rPr>
                <a:t>là</a:t>
              </a:r>
              <a:r>
                <a:rPr lang="en-US" sz="3000" dirty="0">
                  <a:solidFill>
                    <a:schemeClr val="tx1"/>
                  </a:solidFill>
                </a:rPr>
                <a:t> </a:t>
              </a:r>
              <a:r>
                <a:rPr lang="en-US" sz="3000" dirty="0" err="1">
                  <a:solidFill>
                    <a:schemeClr val="tx1"/>
                  </a:solidFill>
                </a:rPr>
                <a:t>cuộc</a:t>
              </a:r>
              <a:r>
                <a:rPr lang="en-US" sz="3000" dirty="0">
                  <a:solidFill>
                    <a:schemeClr val="tx1"/>
                  </a:solidFill>
                </a:rPr>
                <a:t> </a:t>
              </a:r>
              <a:r>
                <a:rPr lang="en-US" sz="3000" dirty="0" err="1">
                  <a:solidFill>
                    <a:schemeClr val="tx1"/>
                  </a:solidFill>
                </a:rPr>
                <a:t>sống</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ông</a:t>
              </a:r>
              <a:r>
                <a:rPr lang="en-US" sz="3000" dirty="0">
                  <a:solidFill>
                    <a:schemeClr val="tx1"/>
                  </a:solidFill>
                </a:rPr>
                <a:t> </a:t>
              </a:r>
              <a:r>
                <a:rPr lang="en-US" sz="3000" dirty="0" err="1">
                  <a:solidFill>
                    <a:schemeClr val="tx1"/>
                  </a:solidFill>
                </a:rPr>
                <a:t>ngoại</a:t>
              </a:r>
              <a:r>
                <a:rPr lang="en-US" sz="3000" dirty="0">
                  <a:solidFill>
                    <a:schemeClr val="tx1"/>
                  </a:solidFill>
                </a:rPr>
                <a:t>, </a:t>
              </a:r>
              <a:r>
                <a:rPr lang="en-US" sz="3000" dirty="0" err="1">
                  <a:solidFill>
                    <a:schemeClr val="tx1"/>
                  </a:solidFill>
                </a:rPr>
                <a:t>của</a:t>
              </a:r>
              <a:r>
                <a:rPr lang="en-US" sz="3000" dirty="0">
                  <a:solidFill>
                    <a:schemeClr val="tx1"/>
                  </a:solidFill>
                </a:rPr>
                <a:t> </a:t>
              </a:r>
              <a:r>
                <a:rPr lang="en-US" sz="3000" dirty="0" err="1">
                  <a:solidFill>
                    <a:schemeClr val="tx1"/>
                  </a:solidFill>
                </a:rPr>
                <a:t>người</a:t>
              </a:r>
              <a:r>
                <a:rPr lang="en-US" sz="3000" dirty="0">
                  <a:solidFill>
                    <a:schemeClr val="tx1"/>
                  </a:solidFill>
                </a:rPr>
                <a:t> </a:t>
              </a:r>
              <a:r>
                <a:rPr lang="en-US" sz="3000" dirty="0" err="1">
                  <a:solidFill>
                    <a:schemeClr val="tx1"/>
                  </a:solidFill>
                </a:rPr>
                <a:t>dân</a:t>
              </a:r>
              <a:r>
                <a:rPr lang="en-US" sz="3000" dirty="0">
                  <a:solidFill>
                    <a:schemeClr val="tx1"/>
                  </a:solidFill>
                </a:rPr>
                <a:t> </a:t>
              </a:r>
              <a:r>
                <a:rPr lang="en-US" sz="3000" dirty="0" err="1">
                  <a:solidFill>
                    <a:schemeClr val="tx1"/>
                  </a:solidFill>
                </a:rPr>
                <a:t>miệt</a:t>
              </a:r>
              <a:r>
                <a:rPr lang="en-US" sz="3000" dirty="0">
                  <a:solidFill>
                    <a:schemeClr val="tx1"/>
                  </a:solidFill>
                </a:rPr>
                <a:t> </a:t>
              </a:r>
              <a:r>
                <a:rPr lang="en-US" sz="3000" dirty="0" err="1">
                  <a:solidFill>
                    <a:schemeClr val="tx1"/>
                  </a:solidFill>
                </a:rPr>
                <a:t>này</a:t>
              </a:r>
              <a:r>
                <a:rPr lang="en-US" sz="3000" dirty="0">
                  <a:solidFill>
                    <a:schemeClr val="tx1"/>
                  </a:solidFill>
                </a:rPr>
                <a:t>?</a:t>
              </a:r>
            </a:p>
          </p:txBody>
        </p:sp>
        <p:pic>
          <p:nvPicPr>
            <p:cNvPr id="8" name="Picture 7" descr="Icon&#10;&#10;Description automatically generated">
              <a:extLst>
                <a:ext uri="{FF2B5EF4-FFF2-40B4-BE49-F238E27FC236}">
                  <a16:creationId xmlns:a16="http://schemas.microsoft.com/office/drawing/2014/main" id="{A36A04C5-18E0-3457-253B-E13900090E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221" y="1456522"/>
              <a:ext cx="544286" cy="544286"/>
            </a:xfrm>
            <a:prstGeom prst="rect">
              <a:avLst/>
            </a:prstGeom>
          </p:spPr>
        </p:pic>
      </p:grpSp>
    </p:spTree>
    <p:extLst>
      <p:ext uri="{BB962C8B-B14F-4D97-AF65-F5344CB8AC3E}">
        <p14:creationId xmlns:p14="http://schemas.microsoft.com/office/powerpoint/2010/main" val="291107833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6" name="Picture 5">
            <a:extLst>
              <a:ext uri="{FF2B5EF4-FFF2-40B4-BE49-F238E27FC236}">
                <a16:creationId xmlns:a16="http://schemas.microsoft.com/office/drawing/2014/main" id="{4879D1D5-1ABD-180B-80E9-DF5B6AA1B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1806" y="1939688"/>
            <a:ext cx="3899161" cy="4909199"/>
          </a:xfrm>
          <a:prstGeom prst="rect">
            <a:avLst/>
          </a:prstGeom>
        </p:spPr>
      </p:pic>
      <p:sp>
        <p:nvSpPr>
          <p:cNvPr id="7" name="Speech Bubble: Rectangle with Corners Rounded 6">
            <a:extLst>
              <a:ext uri="{FF2B5EF4-FFF2-40B4-BE49-F238E27FC236}">
                <a16:creationId xmlns:a16="http://schemas.microsoft.com/office/drawing/2014/main" id="{670A7209-A0FE-8FAC-A8EE-123A10074D75}"/>
              </a:ext>
            </a:extLst>
          </p:cNvPr>
          <p:cNvSpPr/>
          <p:nvPr/>
        </p:nvSpPr>
        <p:spPr>
          <a:xfrm>
            <a:off x="101033" y="2250701"/>
            <a:ext cx="7039997" cy="2865585"/>
          </a:xfrm>
          <a:custGeom>
            <a:avLst/>
            <a:gdLst>
              <a:gd name="connsiteX0" fmla="*/ 0 w 7039997"/>
              <a:gd name="connsiteY0" fmla="*/ 477607 h 2865585"/>
              <a:gd name="connsiteX1" fmla="*/ 477607 w 7039997"/>
              <a:gd name="connsiteY1" fmla="*/ 0 h 2865585"/>
              <a:gd name="connsiteX2" fmla="*/ 4106665 w 7039997"/>
              <a:gd name="connsiteY2" fmla="*/ 0 h 2865585"/>
              <a:gd name="connsiteX3" fmla="*/ 4106665 w 7039997"/>
              <a:gd name="connsiteY3" fmla="*/ 0 h 2865585"/>
              <a:gd name="connsiteX4" fmla="*/ 5866664 w 7039997"/>
              <a:gd name="connsiteY4" fmla="*/ 0 h 2865585"/>
              <a:gd name="connsiteX5" fmla="*/ 6562390 w 7039997"/>
              <a:gd name="connsiteY5" fmla="*/ 0 h 2865585"/>
              <a:gd name="connsiteX6" fmla="*/ 7039997 w 7039997"/>
              <a:gd name="connsiteY6" fmla="*/ 477607 h 2865585"/>
              <a:gd name="connsiteX7" fmla="*/ 7039997 w 7039997"/>
              <a:gd name="connsiteY7" fmla="*/ 1671591 h 2865585"/>
              <a:gd name="connsiteX8" fmla="*/ 7893949 w 7039997"/>
              <a:gd name="connsiteY8" fmla="*/ 1451763 h 2865585"/>
              <a:gd name="connsiteX9" fmla="*/ 7039997 w 7039997"/>
              <a:gd name="connsiteY9" fmla="*/ 2387988 h 2865585"/>
              <a:gd name="connsiteX10" fmla="*/ 7039997 w 7039997"/>
              <a:gd name="connsiteY10" fmla="*/ 2387978 h 2865585"/>
              <a:gd name="connsiteX11" fmla="*/ 6562390 w 7039997"/>
              <a:gd name="connsiteY11" fmla="*/ 2865585 h 2865585"/>
              <a:gd name="connsiteX12" fmla="*/ 5866664 w 7039997"/>
              <a:gd name="connsiteY12" fmla="*/ 2865585 h 2865585"/>
              <a:gd name="connsiteX13" fmla="*/ 4106665 w 7039997"/>
              <a:gd name="connsiteY13" fmla="*/ 2865585 h 2865585"/>
              <a:gd name="connsiteX14" fmla="*/ 4106665 w 7039997"/>
              <a:gd name="connsiteY14" fmla="*/ 2865585 h 2865585"/>
              <a:gd name="connsiteX15" fmla="*/ 477607 w 7039997"/>
              <a:gd name="connsiteY15" fmla="*/ 2865585 h 2865585"/>
              <a:gd name="connsiteX16" fmla="*/ 0 w 7039997"/>
              <a:gd name="connsiteY16" fmla="*/ 2387978 h 2865585"/>
              <a:gd name="connsiteX17" fmla="*/ 0 w 7039997"/>
              <a:gd name="connsiteY17" fmla="*/ 2387988 h 2865585"/>
              <a:gd name="connsiteX18" fmla="*/ 0 w 7039997"/>
              <a:gd name="connsiteY18" fmla="*/ 1671591 h 2865585"/>
              <a:gd name="connsiteX19" fmla="*/ 0 w 7039997"/>
              <a:gd name="connsiteY19" fmla="*/ 1671591 h 2865585"/>
              <a:gd name="connsiteX20" fmla="*/ 0 w 7039997"/>
              <a:gd name="connsiteY20" fmla="*/ 477607 h 286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39997" h="2865585" fill="none" extrusionOk="0">
                <a:moveTo>
                  <a:pt x="0" y="477607"/>
                </a:moveTo>
                <a:cubicBezTo>
                  <a:pt x="-4554" y="172080"/>
                  <a:pt x="200495" y="-4225"/>
                  <a:pt x="477607" y="0"/>
                </a:cubicBezTo>
                <a:cubicBezTo>
                  <a:pt x="1185108" y="-23843"/>
                  <a:pt x="2474424" y="-90883"/>
                  <a:pt x="4106665" y="0"/>
                </a:cubicBezTo>
                <a:lnTo>
                  <a:pt x="4106665" y="0"/>
                </a:lnTo>
                <a:cubicBezTo>
                  <a:pt x="4379057" y="50354"/>
                  <a:pt x="5020553" y="-112051"/>
                  <a:pt x="5866664" y="0"/>
                </a:cubicBezTo>
                <a:cubicBezTo>
                  <a:pt x="5945489" y="-9267"/>
                  <a:pt x="6458949" y="44392"/>
                  <a:pt x="6562390" y="0"/>
                </a:cubicBezTo>
                <a:cubicBezTo>
                  <a:pt x="6855600" y="-41163"/>
                  <a:pt x="7052069" y="171476"/>
                  <a:pt x="7039997" y="477607"/>
                </a:cubicBezTo>
                <a:cubicBezTo>
                  <a:pt x="7029949" y="769568"/>
                  <a:pt x="7055410" y="1447526"/>
                  <a:pt x="7039997" y="1671591"/>
                </a:cubicBezTo>
                <a:cubicBezTo>
                  <a:pt x="7209831" y="1659440"/>
                  <a:pt x="7652735" y="1569622"/>
                  <a:pt x="7893949" y="1451763"/>
                </a:cubicBezTo>
                <a:cubicBezTo>
                  <a:pt x="7750617" y="1618852"/>
                  <a:pt x="7160192" y="2244341"/>
                  <a:pt x="7039997" y="2387988"/>
                </a:cubicBezTo>
                <a:cubicBezTo>
                  <a:pt x="7039996" y="2387984"/>
                  <a:pt x="7039998" y="2387980"/>
                  <a:pt x="7039997" y="2387978"/>
                </a:cubicBezTo>
                <a:cubicBezTo>
                  <a:pt x="7051032" y="2679109"/>
                  <a:pt x="6846548" y="2894801"/>
                  <a:pt x="6562390" y="2865585"/>
                </a:cubicBezTo>
                <a:cubicBezTo>
                  <a:pt x="6457207" y="2856308"/>
                  <a:pt x="6015012" y="2925413"/>
                  <a:pt x="5866664" y="2865585"/>
                </a:cubicBezTo>
                <a:cubicBezTo>
                  <a:pt x="5183851" y="2797631"/>
                  <a:pt x="4644073" y="2864409"/>
                  <a:pt x="4106665" y="2865585"/>
                </a:cubicBezTo>
                <a:lnTo>
                  <a:pt x="4106665" y="2865585"/>
                </a:lnTo>
                <a:cubicBezTo>
                  <a:pt x="2704286" y="2924266"/>
                  <a:pt x="2066386" y="3002556"/>
                  <a:pt x="477607" y="2865585"/>
                </a:cubicBezTo>
                <a:cubicBezTo>
                  <a:pt x="230867" y="2855553"/>
                  <a:pt x="30921" y="2655409"/>
                  <a:pt x="0" y="2387978"/>
                </a:cubicBezTo>
                <a:cubicBezTo>
                  <a:pt x="-1" y="2387983"/>
                  <a:pt x="0" y="2387985"/>
                  <a:pt x="0" y="2387988"/>
                </a:cubicBezTo>
                <a:cubicBezTo>
                  <a:pt x="51529" y="2280413"/>
                  <a:pt x="-53291" y="1885832"/>
                  <a:pt x="0" y="1671591"/>
                </a:cubicBezTo>
                <a:lnTo>
                  <a:pt x="0" y="1671591"/>
                </a:lnTo>
                <a:cubicBezTo>
                  <a:pt x="89223" y="1166172"/>
                  <a:pt x="10460" y="898066"/>
                  <a:pt x="0" y="477607"/>
                </a:cubicBezTo>
                <a:close/>
              </a:path>
              <a:path w="7039997" h="2865585" stroke="0" extrusionOk="0">
                <a:moveTo>
                  <a:pt x="0" y="477607"/>
                </a:moveTo>
                <a:cubicBezTo>
                  <a:pt x="-5183" y="204317"/>
                  <a:pt x="181358" y="-1608"/>
                  <a:pt x="477607" y="0"/>
                </a:cubicBezTo>
                <a:cubicBezTo>
                  <a:pt x="1455470" y="-148278"/>
                  <a:pt x="2541565" y="-88127"/>
                  <a:pt x="4106665" y="0"/>
                </a:cubicBezTo>
                <a:lnTo>
                  <a:pt x="4106665" y="0"/>
                </a:lnTo>
                <a:cubicBezTo>
                  <a:pt x="4372832" y="-132383"/>
                  <a:pt x="5660777" y="156943"/>
                  <a:pt x="5866664" y="0"/>
                </a:cubicBezTo>
                <a:cubicBezTo>
                  <a:pt x="6046640" y="17341"/>
                  <a:pt x="6249611" y="-46832"/>
                  <a:pt x="6562390" y="0"/>
                </a:cubicBezTo>
                <a:cubicBezTo>
                  <a:pt x="6788795" y="-18271"/>
                  <a:pt x="7051952" y="224120"/>
                  <a:pt x="7039997" y="477607"/>
                </a:cubicBezTo>
                <a:cubicBezTo>
                  <a:pt x="7085507" y="791961"/>
                  <a:pt x="6932709" y="1476940"/>
                  <a:pt x="7039997" y="1671591"/>
                </a:cubicBezTo>
                <a:cubicBezTo>
                  <a:pt x="7458301" y="1582303"/>
                  <a:pt x="7500280" y="1634892"/>
                  <a:pt x="7893949" y="1451763"/>
                </a:cubicBezTo>
                <a:cubicBezTo>
                  <a:pt x="7836392" y="1660262"/>
                  <a:pt x="7510485" y="1975403"/>
                  <a:pt x="7039997" y="2387988"/>
                </a:cubicBezTo>
                <a:cubicBezTo>
                  <a:pt x="7039997" y="2387984"/>
                  <a:pt x="7039997" y="2387980"/>
                  <a:pt x="7039997" y="2387978"/>
                </a:cubicBezTo>
                <a:cubicBezTo>
                  <a:pt x="7029941" y="2641440"/>
                  <a:pt x="6837033" y="2910470"/>
                  <a:pt x="6562390" y="2865585"/>
                </a:cubicBezTo>
                <a:cubicBezTo>
                  <a:pt x="6456223" y="2845955"/>
                  <a:pt x="6143794" y="2810886"/>
                  <a:pt x="5866664" y="2865585"/>
                </a:cubicBezTo>
                <a:cubicBezTo>
                  <a:pt x="5187306" y="2993619"/>
                  <a:pt x="4597611" y="2759230"/>
                  <a:pt x="4106665" y="2865585"/>
                </a:cubicBezTo>
                <a:lnTo>
                  <a:pt x="4106665" y="2865585"/>
                </a:lnTo>
                <a:cubicBezTo>
                  <a:pt x="2384311" y="2788530"/>
                  <a:pt x="1807712" y="2756148"/>
                  <a:pt x="477607" y="2865585"/>
                </a:cubicBezTo>
                <a:cubicBezTo>
                  <a:pt x="223962" y="2833737"/>
                  <a:pt x="-1803" y="2694684"/>
                  <a:pt x="0" y="2387978"/>
                </a:cubicBezTo>
                <a:cubicBezTo>
                  <a:pt x="0" y="2387979"/>
                  <a:pt x="-1" y="2387985"/>
                  <a:pt x="0" y="2387988"/>
                </a:cubicBezTo>
                <a:cubicBezTo>
                  <a:pt x="-54110" y="2272556"/>
                  <a:pt x="37076" y="2002914"/>
                  <a:pt x="0" y="1671591"/>
                </a:cubicBezTo>
                <a:lnTo>
                  <a:pt x="0" y="1671591"/>
                </a:lnTo>
                <a:cubicBezTo>
                  <a:pt x="33384" y="1155372"/>
                  <a:pt x="83456" y="996656"/>
                  <a:pt x="0" y="477607"/>
                </a:cubicBezTo>
                <a:close/>
              </a:path>
            </a:pathLst>
          </a:custGeom>
          <a:solidFill>
            <a:srgbClr val="FFFFCC"/>
          </a:solidFill>
          <a:ln w="38100">
            <a:solidFill>
              <a:srgbClr val="002060"/>
            </a:solidFill>
            <a:extLst>
              <a:ext uri="{C807C97D-BFC1-408E-A445-0C87EB9F89A2}">
                <ask:lineSketchStyleProps xmlns:ask="http://schemas.microsoft.com/office/drawing/2018/sketchyshapes" sd="1321511575">
                  <a:prstGeom prst="wedgeRoundRectCallout">
                    <a:avLst>
                      <a:gd name="adj1" fmla="val 62130"/>
                      <a:gd name="adj2" fmla="val 66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Calibri" panose="020F0502020204030204" pitchFamily="34" charset="0"/>
                <a:cs typeface="Calibri" panose="020F0502020204030204" pitchFamily="34" charset="0"/>
              </a:rPr>
              <a:t>Nội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chính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lên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số</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lợi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ích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dừa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Bên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cạnh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dừa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còn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gắn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bó</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với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cuộc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ngoại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dân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miền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Tây</a:t>
            </a:r>
            <a:r>
              <a:rPr lang="en-US" sz="3200" dirty="0">
                <a:solidFill>
                  <a:schemeClr val="tx1"/>
                </a:solidFill>
                <a:latin typeface="Calibri" panose="020F0502020204030204" pitchFamily="34" charset="0"/>
                <a:cs typeface="Calibri" panose="020F0502020204030204" pitchFamily="34" charset="0"/>
              </a:rPr>
              <a:t>.</a:t>
            </a:r>
          </a:p>
        </p:txBody>
      </p:sp>
      <p:sp>
        <p:nvSpPr>
          <p:cNvPr id="5" name="Rectangle: Rounded Corners 4">
            <a:extLst>
              <a:ext uri="{FF2B5EF4-FFF2-40B4-BE49-F238E27FC236}">
                <a16:creationId xmlns:a16="http://schemas.microsoft.com/office/drawing/2014/main" id="{381298F8-903A-143A-C97F-6E3F8BA22F04}"/>
              </a:ext>
            </a:extLst>
          </p:cNvPr>
          <p:cNvSpPr/>
          <p:nvPr/>
        </p:nvSpPr>
        <p:spPr>
          <a:xfrm>
            <a:off x="2960084" y="322169"/>
            <a:ext cx="6510487" cy="1070265"/>
          </a:xfrm>
          <a:custGeom>
            <a:avLst/>
            <a:gdLst>
              <a:gd name="connsiteX0" fmla="*/ 0 w 6510487"/>
              <a:gd name="connsiteY0" fmla="*/ 406979 h 1070265"/>
              <a:gd name="connsiteX1" fmla="*/ 406979 w 6510487"/>
              <a:gd name="connsiteY1" fmla="*/ 0 h 1070265"/>
              <a:gd name="connsiteX2" fmla="*/ 1090562 w 6510487"/>
              <a:gd name="connsiteY2" fmla="*/ 0 h 1070265"/>
              <a:gd name="connsiteX3" fmla="*/ 1546285 w 6510487"/>
              <a:gd name="connsiteY3" fmla="*/ 0 h 1070265"/>
              <a:gd name="connsiteX4" fmla="*/ 2002007 w 6510487"/>
              <a:gd name="connsiteY4" fmla="*/ 0 h 1070265"/>
              <a:gd name="connsiteX5" fmla="*/ 2514695 w 6510487"/>
              <a:gd name="connsiteY5" fmla="*/ 0 h 1070265"/>
              <a:gd name="connsiteX6" fmla="*/ 3027382 w 6510487"/>
              <a:gd name="connsiteY6" fmla="*/ 0 h 1070265"/>
              <a:gd name="connsiteX7" fmla="*/ 3426139 w 6510487"/>
              <a:gd name="connsiteY7" fmla="*/ 0 h 1070265"/>
              <a:gd name="connsiteX8" fmla="*/ 4052758 w 6510487"/>
              <a:gd name="connsiteY8" fmla="*/ 0 h 1070265"/>
              <a:gd name="connsiteX9" fmla="*/ 4565445 w 6510487"/>
              <a:gd name="connsiteY9" fmla="*/ 0 h 1070265"/>
              <a:gd name="connsiteX10" fmla="*/ 4964202 w 6510487"/>
              <a:gd name="connsiteY10" fmla="*/ 0 h 1070265"/>
              <a:gd name="connsiteX11" fmla="*/ 5476890 w 6510487"/>
              <a:gd name="connsiteY11" fmla="*/ 0 h 1070265"/>
              <a:gd name="connsiteX12" fmla="*/ 6103508 w 6510487"/>
              <a:gd name="connsiteY12" fmla="*/ 0 h 1070265"/>
              <a:gd name="connsiteX13" fmla="*/ 6510487 w 6510487"/>
              <a:gd name="connsiteY13" fmla="*/ 406979 h 1070265"/>
              <a:gd name="connsiteX14" fmla="*/ 6510487 w 6510487"/>
              <a:gd name="connsiteY14" fmla="*/ 663286 h 1070265"/>
              <a:gd name="connsiteX15" fmla="*/ 6103508 w 6510487"/>
              <a:gd name="connsiteY15" fmla="*/ 1070265 h 1070265"/>
              <a:gd name="connsiteX16" fmla="*/ 5476890 w 6510487"/>
              <a:gd name="connsiteY16" fmla="*/ 1070265 h 1070265"/>
              <a:gd name="connsiteX17" fmla="*/ 4850272 w 6510487"/>
              <a:gd name="connsiteY17" fmla="*/ 1070265 h 1070265"/>
              <a:gd name="connsiteX18" fmla="*/ 4337584 w 6510487"/>
              <a:gd name="connsiteY18" fmla="*/ 1070265 h 1070265"/>
              <a:gd name="connsiteX19" fmla="*/ 3654001 w 6510487"/>
              <a:gd name="connsiteY19" fmla="*/ 1070265 h 1070265"/>
              <a:gd name="connsiteX20" fmla="*/ 2970417 w 6510487"/>
              <a:gd name="connsiteY20" fmla="*/ 1070265 h 1070265"/>
              <a:gd name="connsiteX21" fmla="*/ 2343799 w 6510487"/>
              <a:gd name="connsiteY21" fmla="*/ 1070265 h 1070265"/>
              <a:gd name="connsiteX22" fmla="*/ 1717181 w 6510487"/>
              <a:gd name="connsiteY22" fmla="*/ 1070265 h 1070265"/>
              <a:gd name="connsiteX23" fmla="*/ 1147528 w 6510487"/>
              <a:gd name="connsiteY23" fmla="*/ 1070265 h 1070265"/>
              <a:gd name="connsiteX24" fmla="*/ 406979 w 6510487"/>
              <a:gd name="connsiteY24" fmla="*/ 1070265 h 1070265"/>
              <a:gd name="connsiteX25" fmla="*/ 0 w 6510487"/>
              <a:gd name="connsiteY25" fmla="*/ 663286 h 1070265"/>
              <a:gd name="connsiteX26" fmla="*/ 0 w 6510487"/>
              <a:gd name="connsiteY26" fmla="*/ 406979 h 107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10487" h="1070265" fill="none" extrusionOk="0">
                <a:moveTo>
                  <a:pt x="0" y="406979"/>
                </a:moveTo>
                <a:cubicBezTo>
                  <a:pt x="-10303" y="231345"/>
                  <a:pt x="167410" y="29027"/>
                  <a:pt x="406979" y="0"/>
                </a:cubicBezTo>
                <a:cubicBezTo>
                  <a:pt x="664640" y="-25515"/>
                  <a:pt x="826150" y="80934"/>
                  <a:pt x="1090562" y="0"/>
                </a:cubicBezTo>
                <a:cubicBezTo>
                  <a:pt x="1354974" y="-80934"/>
                  <a:pt x="1376310" y="20499"/>
                  <a:pt x="1546285" y="0"/>
                </a:cubicBezTo>
                <a:cubicBezTo>
                  <a:pt x="1716260" y="-20499"/>
                  <a:pt x="1804475" y="762"/>
                  <a:pt x="2002007" y="0"/>
                </a:cubicBezTo>
                <a:cubicBezTo>
                  <a:pt x="2199539" y="-762"/>
                  <a:pt x="2373060" y="17981"/>
                  <a:pt x="2514695" y="0"/>
                </a:cubicBezTo>
                <a:cubicBezTo>
                  <a:pt x="2656330" y="-17981"/>
                  <a:pt x="2799401" y="23968"/>
                  <a:pt x="3027382" y="0"/>
                </a:cubicBezTo>
                <a:cubicBezTo>
                  <a:pt x="3255363" y="-23968"/>
                  <a:pt x="3341479" y="35917"/>
                  <a:pt x="3426139" y="0"/>
                </a:cubicBezTo>
                <a:cubicBezTo>
                  <a:pt x="3510799" y="-35917"/>
                  <a:pt x="3750304" y="27985"/>
                  <a:pt x="4052758" y="0"/>
                </a:cubicBezTo>
                <a:cubicBezTo>
                  <a:pt x="4355212" y="-27985"/>
                  <a:pt x="4359712" y="43380"/>
                  <a:pt x="4565445" y="0"/>
                </a:cubicBezTo>
                <a:cubicBezTo>
                  <a:pt x="4771178" y="-43380"/>
                  <a:pt x="4817960" y="36885"/>
                  <a:pt x="4964202" y="0"/>
                </a:cubicBezTo>
                <a:cubicBezTo>
                  <a:pt x="5110444" y="-36885"/>
                  <a:pt x="5319501" y="3682"/>
                  <a:pt x="5476890" y="0"/>
                </a:cubicBezTo>
                <a:cubicBezTo>
                  <a:pt x="5634279" y="-3682"/>
                  <a:pt x="5971896" y="19994"/>
                  <a:pt x="6103508" y="0"/>
                </a:cubicBezTo>
                <a:cubicBezTo>
                  <a:pt x="6327286" y="20745"/>
                  <a:pt x="6492699" y="198681"/>
                  <a:pt x="6510487" y="406979"/>
                </a:cubicBezTo>
                <a:cubicBezTo>
                  <a:pt x="6517762" y="507000"/>
                  <a:pt x="6502226" y="581945"/>
                  <a:pt x="6510487" y="663286"/>
                </a:cubicBezTo>
                <a:cubicBezTo>
                  <a:pt x="6551978" y="897418"/>
                  <a:pt x="6288533" y="1104397"/>
                  <a:pt x="6103508" y="1070265"/>
                </a:cubicBezTo>
                <a:cubicBezTo>
                  <a:pt x="5795669" y="1094478"/>
                  <a:pt x="5610926" y="1026097"/>
                  <a:pt x="5476890" y="1070265"/>
                </a:cubicBezTo>
                <a:cubicBezTo>
                  <a:pt x="5342854" y="1114433"/>
                  <a:pt x="5042522" y="1048424"/>
                  <a:pt x="4850272" y="1070265"/>
                </a:cubicBezTo>
                <a:cubicBezTo>
                  <a:pt x="4658022" y="1092106"/>
                  <a:pt x="4459035" y="1062349"/>
                  <a:pt x="4337584" y="1070265"/>
                </a:cubicBezTo>
                <a:cubicBezTo>
                  <a:pt x="4216133" y="1078181"/>
                  <a:pt x="3817296" y="1046207"/>
                  <a:pt x="3654001" y="1070265"/>
                </a:cubicBezTo>
                <a:cubicBezTo>
                  <a:pt x="3490706" y="1094323"/>
                  <a:pt x="3212782" y="1017035"/>
                  <a:pt x="2970417" y="1070265"/>
                </a:cubicBezTo>
                <a:cubicBezTo>
                  <a:pt x="2728052" y="1123495"/>
                  <a:pt x="2564530" y="1001704"/>
                  <a:pt x="2343799" y="1070265"/>
                </a:cubicBezTo>
                <a:cubicBezTo>
                  <a:pt x="2123068" y="1138826"/>
                  <a:pt x="1885494" y="1064279"/>
                  <a:pt x="1717181" y="1070265"/>
                </a:cubicBezTo>
                <a:cubicBezTo>
                  <a:pt x="1548868" y="1076251"/>
                  <a:pt x="1429217" y="1009555"/>
                  <a:pt x="1147528" y="1070265"/>
                </a:cubicBezTo>
                <a:cubicBezTo>
                  <a:pt x="865839" y="1130975"/>
                  <a:pt x="580698" y="1018107"/>
                  <a:pt x="406979" y="1070265"/>
                </a:cubicBezTo>
                <a:cubicBezTo>
                  <a:pt x="185773" y="1078320"/>
                  <a:pt x="900" y="900869"/>
                  <a:pt x="0" y="663286"/>
                </a:cubicBezTo>
                <a:cubicBezTo>
                  <a:pt x="-16731" y="544791"/>
                  <a:pt x="5981" y="493715"/>
                  <a:pt x="0" y="406979"/>
                </a:cubicBezTo>
                <a:close/>
              </a:path>
              <a:path w="6510487" h="1070265" stroke="0" extrusionOk="0">
                <a:moveTo>
                  <a:pt x="0" y="406979"/>
                </a:moveTo>
                <a:cubicBezTo>
                  <a:pt x="-10809" y="191088"/>
                  <a:pt x="174628" y="61090"/>
                  <a:pt x="406979" y="0"/>
                </a:cubicBezTo>
                <a:cubicBezTo>
                  <a:pt x="492489" y="-19434"/>
                  <a:pt x="635054" y="27877"/>
                  <a:pt x="805736" y="0"/>
                </a:cubicBezTo>
                <a:cubicBezTo>
                  <a:pt x="976418" y="-27877"/>
                  <a:pt x="1210599" y="80024"/>
                  <a:pt x="1489320" y="0"/>
                </a:cubicBezTo>
                <a:cubicBezTo>
                  <a:pt x="1768041" y="-80024"/>
                  <a:pt x="1968249" y="71885"/>
                  <a:pt x="2115938" y="0"/>
                </a:cubicBezTo>
                <a:cubicBezTo>
                  <a:pt x="2263627" y="-71885"/>
                  <a:pt x="2466340" y="21172"/>
                  <a:pt x="2685591" y="0"/>
                </a:cubicBezTo>
                <a:cubicBezTo>
                  <a:pt x="2904842" y="-21172"/>
                  <a:pt x="3213601" y="4745"/>
                  <a:pt x="3369174" y="0"/>
                </a:cubicBezTo>
                <a:cubicBezTo>
                  <a:pt x="3524747" y="-4745"/>
                  <a:pt x="3815809" y="58791"/>
                  <a:pt x="3938827" y="0"/>
                </a:cubicBezTo>
                <a:cubicBezTo>
                  <a:pt x="4061845" y="-58791"/>
                  <a:pt x="4221460" y="49200"/>
                  <a:pt x="4394549" y="0"/>
                </a:cubicBezTo>
                <a:cubicBezTo>
                  <a:pt x="4567638" y="-49200"/>
                  <a:pt x="4599891" y="36795"/>
                  <a:pt x="4793306" y="0"/>
                </a:cubicBezTo>
                <a:cubicBezTo>
                  <a:pt x="4986721" y="-36795"/>
                  <a:pt x="5236730" y="54871"/>
                  <a:pt x="5476890" y="0"/>
                </a:cubicBezTo>
                <a:cubicBezTo>
                  <a:pt x="5717050" y="-54871"/>
                  <a:pt x="5843308" y="1526"/>
                  <a:pt x="6103508" y="0"/>
                </a:cubicBezTo>
                <a:cubicBezTo>
                  <a:pt x="6300811" y="49058"/>
                  <a:pt x="6527737" y="183537"/>
                  <a:pt x="6510487" y="406979"/>
                </a:cubicBezTo>
                <a:cubicBezTo>
                  <a:pt x="6523696" y="519341"/>
                  <a:pt x="6491237" y="602543"/>
                  <a:pt x="6510487" y="663286"/>
                </a:cubicBezTo>
                <a:cubicBezTo>
                  <a:pt x="6453935" y="878672"/>
                  <a:pt x="6301043" y="1043593"/>
                  <a:pt x="6103508" y="1070265"/>
                </a:cubicBezTo>
                <a:cubicBezTo>
                  <a:pt x="5906749" y="1083470"/>
                  <a:pt x="5865871" y="1023636"/>
                  <a:pt x="5704751" y="1070265"/>
                </a:cubicBezTo>
                <a:cubicBezTo>
                  <a:pt x="5543631" y="1116894"/>
                  <a:pt x="5505299" y="1043324"/>
                  <a:pt x="5305994" y="1070265"/>
                </a:cubicBezTo>
                <a:cubicBezTo>
                  <a:pt x="5106689" y="1097206"/>
                  <a:pt x="4892348" y="1029530"/>
                  <a:pt x="4622410" y="1070265"/>
                </a:cubicBezTo>
                <a:cubicBezTo>
                  <a:pt x="4352472" y="1111000"/>
                  <a:pt x="4147742" y="1048495"/>
                  <a:pt x="3995792" y="1070265"/>
                </a:cubicBezTo>
                <a:cubicBezTo>
                  <a:pt x="3843842" y="1092035"/>
                  <a:pt x="3584129" y="1051781"/>
                  <a:pt x="3369174" y="1070265"/>
                </a:cubicBezTo>
                <a:cubicBezTo>
                  <a:pt x="3154219" y="1088749"/>
                  <a:pt x="2918147" y="1007446"/>
                  <a:pt x="2799521" y="1070265"/>
                </a:cubicBezTo>
                <a:cubicBezTo>
                  <a:pt x="2680895" y="1133084"/>
                  <a:pt x="2493626" y="1068265"/>
                  <a:pt x="2343799" y="1070265"/>
                </a:cubicBezTo>
                <a:cubicBezTo>
                  <a:pt x="2193972" y="1072265"/>
                  <a:pt x="2008890" y="1067728"/>
                  <a:pt x="1888077" y="1070265"/>
                </a:cubicBezTo>
                <a:cubicBezTo>
                  <a:pt x="1767264" y="1072802"/>
                  <a:pt x="1539195" y="996264"/>
                  <a:pt x="1204493" y="1070265"/>
                </a:cubicBezTo>
                <a:cubicBezTo>
                  <a:pt x="869791" y="1144266"/>
                  <a:pt x="625592" y="992701"/>
                  <a:pt x="406979" y="1070265"/>
                </a:cubicBezTo>
                <a:cubicBezTo>
                  <a:pt x="132168" y="1112732"/>
                  <a:pt x="14161" y="880789"/>
                  <a:pt x="0" y="663286"/>
                </a:cubicBezTo>
                <a:cubicBezTo>
                  <a:pt x="-9328" y="607832"/>
                  <a:pt x="2249" y="458974"/>
                  <a:pt x="0" y="4069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rPr>
              <a:t>Theo </a:t>
            </a:r>
            <a:r>
              <a:rPr lang="en-US" sz="3600" b="1" dirty="0" err="1">
                <a:solidFill>
                  <a:schemeClr val="tx1"/>
                </a:solidFill>
              </a:rPr>
              <a:t>em</a:t>
            </a:r>
            <a:r>
              <a:rPr lang="en-US" sz="3600" b="1" dirty="0">
                <a:solidFill>
                  <a:schemeClr val="tx1"/>
                </a:solidFill>
              </a:rPr>
              <a:t>, </a:t>
            </a:r>
            <a:r>
              <a:rPr lang="en-US" sz="3600" b="1" dirty="0" err="1">
                <a:solidFill>
                  <a:schemeClr val="tx1"/>
                </a:solidFill>
              </a:rPr>
              <a:t>nội</a:t>
            </a:r>
            <a:r>
              <a:rPr lang="en-US" sz="3600" b="1" dirty="0">
                <a:solidFill>
                  <a:schemeClr val="tx1"/>
                </a:solidFill>
              </a:rPr>
              <a:t> dung </a:t>
            </a:r>
            <a:r>
              <a:rPr lang="en-US" sz="3600" b="1" dirty="0" err="1">
                <a:solidFill>
                  <a:schemeClr val="tx1"/>
                </a:solidFill>
              </a:rPr>
              <a:t>chính</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bài</a:t>
            </a:r>
            <a:r>
              <a:rPr lang="en-US" sz="3600" b="1" dirty="0">
                <a:solidFill>
                  <a:schemeClr val="tx1"/>
                </a:solidFill>
              </a:rPr>
              <a:t> </a:t>
            </a:r>
            <a:r>
              <a:rPr lang="en-US" sz="3600" b="1" dirty="0" err="1">
                <a:solidFill>
                  <a:schemeClr val="tx1"/>
                </a:solidFill>
              </a:rPr>
              <a:t>đọc</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gì</a:t>
            </a:r>
            <a:r>
              <a:rPr lang="en-US" sz="3600" b="1" dirty="0">
                <a:solidFill>
                  <a:schemeClr val="tx1"/>
                </a:solidFill>
              </a:rPr>
              <a:t>?</a:t>
            </a:r>
          </a:p>
        </p:txBody>
      </p:sp>
    </p:spTree>
    <p:extLst>
      <p:ext uri="{BB962C8B-B14F-4D97-AF65-F5344CB8AC3E}">
        <p14:creationId xmlns:p14="http://schemas.microsoft.com/office/powerpoint/2010/main" val="374209893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8652C-7392-60DF-CDD7-0D9F009C0EC6}"/>
              </a:ext>
            </a:extLst>
          </p:cNvPr>
          <p:cNvPicPr>
            <a:picLocks noGrp="1" noRot="1" noChangeAspect="1" noMove="1" noResize="1" noEditPoints="1" noAdjustHandles="1" noChangeArrowheads="1" noChangeShapeType="1" noCrop="1"/>
          </p:cNvPicPr>
          <p:nvPr/>
        </p:nvPicPr>
        <p:blipFill rotWithShape="1">
          <a:blip r:embed="rId2"/>
          <a:srcRect t="1363"/>
          <a:stretch/>
        </p:blipFill>
        <p:spPr>
          <a:xfrm>
            <a:off x="0" y="1"/>
            <a:ext cx="12192000" cy="6858000"/>
          </a:xfrm>
          <a:prstGeom prst="rect">
            <a:avLst/>
          </a:prstGeom>
        </p:spPr>
      </p:pic>
      <p:sp>
        <p:nvSpPr>
          <p:cNvPr id="3" name="TextBox 2">
            <a:extLst>
              <a:ext uri="{FF2B5EF4-FFF2-40B4-BE49-F238E27FC236}">
                <a16:creationId xmlns:a16="http://schemas.microsoft.com/office/drawing/2014/main" id="{8CC84326-19DE-7C98-7224-7C3460D4B9C0}"/>
              </a:ext>
            </a:extLst>
          </p:cNvPr>
          <p:cNvSpPr txBox="1"/>
          <p:nvPr/>
        </p:nvSpPr>
        <p:spPr>
          <a:xfrm>
            <a:off x="3189008" y="601144"/>
            <a:ext cx="6081588" cy="1015663"/>
          </a:xfrm>
          <a:prstGeom prst="rect">
            <a:avLst/>
          </a:prstGeom>
          <a:noFill/>
        </p:spPr>
        <p:txBody>
          <a:bodyPr wrap="square" rtlCol="0">
            <a:spAutoFit/>
          </a:bodyPr>
          <a:lstStyle/>
          <a:p>
            <a:pPr algn="ctr"/>
            <a:r>
              <a:rPr lang="en-US" sz="6000" b="1" dirty="0">
                <a:solidFill>
                  <a:srgbClr val="CC00FF"/>
                </a:solidFill>
                <a:effectLst>
                  <a:outerShdw blurRad="38100" dist="38100" dir="2700000" algn="tl">
                    <a:srgbClr val="000000">
                      <a:alpha val="43137"/>
                    </a:srgbClr>
                  </a:outerShdw>
                </a:effectLst>
                <a:latin typeface="UVN Banh Mi" pitchFamily="2" charset="0"/>
              </a:rPr>
              <a:t>LUYỆN ĐỌC LẠI</a:t>
            </a:r>
          </a:p>
        </p:txBody>
      </p:sp>
      <p:grpSp>
        <p:nvGrpSpPr>
          <p:cNvPr id="11" name="Group 10">
            <a:extLst>
              <a:ext uri="{FF2B5EF4-FFF2-40B4-BE49-F238E27FC236}">
                <a16:creationId xmlns:a16="http://schemas.microsoft.com/office/drawing/2014/main" id="{CD2CF476-77EE-B71D-1E18-FABFC9999BDB}"/>
              </a:ext>
            </a:extLst>
          </p:cNvPr>
          <p:cNvGrpSpPr/>
          <p:nvPr/>
        </p:nvGrpSpPr>
        <p:grpSpPr>
          <a:xfrm>
            <a:off x="449799" y="732096"/>
            <a:ext cx="3367638" cy="1030389"/>
            <a:chOff x="159959" y="979277"/>
            <a:chExt cx="4278007" cy="1030389"/>
          </a:xfrm>
        </p:grpSpPr>
        <p:sp>
          <p:nvSpPr>
            <p:cNvPr id="13" name="TextBox 12">
              <a:extLst>
                <a:ext uri="{FF2B5EF4-FFF2-40B4-BE49-F238E27FC236}">
                  <a16:creationId xmlns:a16="http://schemas.microsoft.com/office/drawing/2014/main" id="{60D73F0F-5549-25C0-A8CD-10F67B6E7D58}"/>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id="{191C7E26-3B44-0E93-2FB4-E3C27EB9C425}"/>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pic>
        <p:nvPicPr>
          <p:cNvPr id="6" name="Graphic 5">
            <a:extLst>
              <a:ext uri="{FF2B5EF4-FFF2-40B4-BE49-F238E27FC236}">
                <a16:creationId xmlns:a16="http://schemas.microsoft.com/office/drawing/2014/main" id="{4DA273BE-EF25-6111-0891-EADC7F773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03" y="2024742"/>
            <a:ext cx="5422998" cy="4833257"/>
          </a:xfrm>
          <a:prstGeom prst="rect">
            <a:avLst/>
          </a:prstGeom>
        </p:spPr>
      </p:pic>
    </p:spTree>
    <p:extLst>
      <p:ext uri="{BB962C8B-B14F-4D97-AF65-F5344CB8AC3E}">
        <p14:creationId xmlns:p14="http://schemas.microsoft.com/office/powerpoint/2010/main" val="3493352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repeatCount="2000" fill="hold" grpId="0" nodeType="afterEffect">
                                  <p:stCondLst>
                                    <p:cond delay="0"/>
                                  </p:stCondLst>
                                  <p:iterate type="lt">
                                    <p:tmPct val="10000"/>
                                  </p:iterate>
                                  <p:childTnLst>
                                    <p:animMotion origin="layout" path="M 2.5E-6 -4.07407E-6 L 2.5E-6 -0.07222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par>
                                <p:cTn id="18" presetID="32" presetClass="emph" presetSubtype="0" repeatCount="2000" fill="hold" nodeType="withEffect">
                                  <p:stCondLst>
                                    <p:cond delay="0"/>
                                  </p:stCondLst>
                                  <p:childTnLst>
                                    <p:animRot by="120000">
                                      <p:cBhvr>
                                        <p:cTn id="19" dur="100" fill="hold">
                                          <p:stCondLst>
                                            <p:cond delay="0"/>
                                          </p:stCondLst>
                                        </p:cTn>
                                        <p:tgtEl>
                                          <p:spTgt spid="11"/>
                                        </p:tgtEl>
                                        <p:attrNameLst>
                                          <p:attrName>r</p:attrName>
                                        </p:attrNameLst>
                                      </p:cBhvr>
                                    </p:animRot>
                                    <p:animRot by="-240000">
                                      <p:cBhvr>
                                        <p:cTn id="20" dur="200" fill="hold">
                                          <p:stCondLst>
                                            <p:cond delay="200"/>
                                          </p:stCondLst>
                                        </p:cTn>
                                        <p:tgtEl>
                                          <p:spTgt spid="11"/>
                                        </p:tgtEl>
                                        <p:attrNameLst>
                                          <p:attrName>r</p:attrName>
                                        </p:attrNameLst>
                                      </p:cBhvr>
                                    </p:animRot>
                                    <p:animRot by="240000">
                                      <p:cBhvr>
                                        <p:cTn id="21" dur="200" fill="hold">
                                          <p:stCondLst>
                                            <p:cond delay="400"/>
                                          </p:stCondLst>
                                        </p:cTn>
                                        <p:tgtEl>
                                          <p:spTgt spid="11"/>
                                        </p:tgtEl>
                                        <p:attrNameLst>
                                          <p:attrName>r</p:attrName>
                                        </p:attrNameLst>
                                      </p:cBhvr>
                                    </p:animRot>
                                    <p:animRot by="-240000">
                                      <p:cBhvr>
                                        <p:cTn id="22" dur="200" fill="hold">
                                          <p:stCondLst>
                                            <p:cond delay="600"/>
                                          </p:stCondLst>
                                        </p:cTn>
                                        <p:tgtEl>
                                          <p:spTgt spid="11"/>
                                        </p:tgtEl>
                                        <p:attrNameLst>
                                          <p:attrName>r</p:attrName>
                                        </p:attrNameLst>
                                      </p:cBhvr>
                                    </p:animRot>
                                    <p:animRot by="120000">
                                      <p:cBhvr>
                                        <p:cTn id="2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sp>
        <p:nvSpPr>
          <p:cNvPr id="5" name="Rectangle: Rounded Corners 4">
            <a:extLst>
              <a:ext uri="{FF2B5EF4-FFF2-40B4-BE49-F238E27FC236}">
                <a16:creationId xmlns:a16="http://schemas.microsoft.com/office/drawing/2014/main" id="{381298F8-903A-143A-C97F-6E3F8BA22F04}"/>
              </a:ext>
            </a:extLst>
          </p:cNvPr>
          <p:cNvSpPr/>
          <p:nvPr/>
        </p:nvSpPr>
        <p:spPr>
          <a:xfrm>
            <a:off x="4001464" y="463087"/>
            <a:ext cx="6510487" cy="1977275"/>
          </a:xfrm>
          <a:custGeom>
            <a:avLst/>
            <a:gdLst>
              <a:gd name="connsiteX0" fmla="*/ 0 w 6510487"/>
              <a:gd name="connsiteY0" fmla="*/ 751879 h 1977275"/>
              <a:gd name="connsiteX1" fmla="*/ 751879 w 6510487"/>
              <a:gd name="connsiteY1" fmla="*/ 0 h 1977275"/>
              <a:gd name="connsiteX2" fmla="*/ 1157980 w 6510487"/>
              <a:gd name="connsiteY2" fmla="*/ 0 h 1977275"/>
              <a:gd name="connsiteX3" fmla="*/ 1564082 w 6510487"/>
              <a:gd name="connsiteY3" fmla="*/ 0 h 1977275"/>
              <a:gd name="connsiteX4" fmla="*/ 1970183 w 6510487"/>
              <a:gd name="connsiteY4" fmla="*/ 0 h 1977275"/>
              <a:gd name="connsiteX5" fmla="*/ 2376284 w 6510487"/>
              <a:gd name="connsiteY5" fmla="*/ 0 h 1977275"/>
              <a:gd name="connsiteX6" fmla="*/ 2832453 w 6510487"/>
              <a:gd name="connsiteY6" fmla="*/ 0 h 1977275"/>
              <a:gd name="connsiteX7" fmla="*/ 3288622 w 6510487"/>
              <a:gd name="connsiteY7" fmla="*/ 0 h 1977275"/>
              <a:gd name="connsiteX8" fmla="*/ 3794858 w 6510487"/>
              <a:gd name="connsiteY8" fmla="*/ 0 h 1977275"/>
              <a:gd name="connsiteX9" fmla="*/ 4301094 w 6510487"/>
              <a:gd name="connsiteY9" fmla="*/ 0 h 1977275"/>
              <a:gd name="connsiteX10" fmla="*/ 4707195 w 6510487"/>
              <a:gd name="connsiteY10" fmla="*/ 0 h 1977275"/>
              <a:gd name="connsiteX11" fmla="*/ 5758608 w 6510487"/>
              <a:gd name="connsiteY11" fmla="*/ 0 h 1977275"/>
              <a:gd name="connsiteX12" fmla="*/ 6510487 w 6510487"/>
              <a:gd name="connsiteY12" fmla="*/ 751879 h 1977275"/>
              <a:gd name="connsiteX13" fmla="*/ 6510487 w 6510487"/>
              <a:gd name="connsiteY13" fmla="*/ 1225396 h 1977275"/>
              <a:gd name="connsiteX14" fmla="*/ 5758608 w 6510487"/>
              <a:gd name="connsiteY14" fmla="*/ 1977275 h 1977275"/>
              <a:gd name="connsiteX15" fmla="*/ 5102170 w 6510487"/>
              <a:gd name="connsiteY15" fmla="*/ 1977275 h 1977275"/>
              <a:gd name="connsiteX16" fmla="*/ 4445732 w 6510487"/>
              <a:gd name="connsiteY16" fmla="*/ 1977275 h 1977275"/>
              <a:gd name="connsiteX17" fmla="*/ 3939496 w 6510487"/>
              <a:gd name="connsiteY17" fmla="*/ 1977275 h 1977275"/>
              <a:gd name="connsiteX18" fmla="*/ 3383193 w 6510487"/>
              <a:gd name="connsiteY18" fmla="*/ 1977275 h 1977275"/>
              <a:gd name="connsiteX19" fmla="*/ 2776823 w 6510487"/>
              <a:gd name="connsiteY19" fmla="*/ 1977275 h 1977275"/>
              <a:gd name="connsiteX20" fmla="*/ 2170452 w 6510487"/>
              <a:gd name="connsiteY20" fmla="*/ 1977275 h 1977275"/>
              <a:gd name="connsiteX21" fmla="*/ 1664216 w 6510487"/>
              <a:gd name="connsiteY21" fmla="*/ 1977275 h 1977275"/>
              <a:gd name="connsiteX22" fmla="*/ 751879 w 6510487"/>
              <a:gd name="connsiteY22" fmla="*/ 1977275 h 1977275"/>
              <a:gd name="connsiteX23" fmla="*/ 0 w 6510487"/>
              <a:gd name="connsiteY23" fmla="*/ 1225396 h 1977275"/>
              <a:gd name="connsiteX24" fmla="*/ 0 w 6510487"/>
              <a:gd name="connsiteY24" fmla="*/ 751879 h 197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0487" h="1977275" fill="none" extrusionOk="0">
                <a:moveTo>
                  <a:pt x="0" y="751879"/>
                </a:moveTo>
                <a:cubicBezTo>
                  <a:pt x="-88885" y="412058"/>
                  <a:pt x="345604" y="-4605"/>
                  <a:pt x="751879" y="0"/>
                </a:cubicBezTo>
                <a:cubicBezTo>
                  <a:pt x="913874" y="-13741"/>
                  <a:pt x="959578" y="39701"/>
                  <a:pt x="1157980" y="0"/>
                </a:cubicBezTo>
                <a:cubicBezTo>
                  <a:pt x="1356382" y="-39701"/>
                  <a:pt x="1453999" y="32732"/>
                  <a:pt x="1564082" y="0"/>
                </a:cubicBezTo>
                <a:cubicBezTo>
                  <a:pt x="1674165" y="-32732"/>
                  <a:pt x="1886064" y="2450"/>
                  <a:pt x="1970183" y="0"/>
                </a:cubicBezTo>
                <a:cubicBezTo>
                  <a:pt x="2054302" y="-2450"/>
                  <a:pt x="2197196" y="19909"/>
                  <a:pt x="2376284" y="0"/>
                </a:cubicBezTo>
                <a:cubicBezTo>
                  <a:pt x="2555372" y="-19909"/>
                  <a:pt x="2696586" y="47902"/>
                  <a:pt x="2832453" y="0"/>
                </a:cubicBezTo>
                <a:cubicBezTo>
                  <a:pt x="2968320" y="-47902"/>
                  <a:pt x="3168992" y="51507"/>
                  <a:pt x="3288622" y="0"/>
                </a:cubicBezTo>
                <a:cubicBezTo>
                  <a:pt x="3408252" y="-51507"/>
                  <a:pt x="3620110" y="6720"/>
                  <a:pt x="3794858" y="0"/>
                </a:cubicBezTo>
                <a:cubicBezTo>
                  <a:pt x="3969606" y="-6720"/>
                  <a:pt x="4060111" y="30336"/>
                  <a:pt x="4301094" y="0"/>
                </a:cubicBezTo>
                <a:cubicBezTo>
                  <a:pt x="4542077" y="-30336"/>
                  <a:pt x="4568775" y="4744"/>
                  <a:pt x="4707195" y="0"/>
                </a:cubicBezTo>
                <a:cubicBezTo>
                  <a:pt x="4845615" y="-4744"/>
                  <a:pt x="5458146" y="56"/>
                  <a:pt x="5758608" y="0"/>
                </a:cubicBezTo>
                <a:cubicBezTo>
                  <a:pt x="6135348" y="-144"/>
                  <a:pt x="6510686" y="317551"/>
                  <a:pt x="6510487" y="751879"/>
                </a:cubicBezTo>
                <a:cubicBezTo>
                  <a:pt x="6521993" y="955226"/>
                  <a:pt x="6500944" y="1130618"/>
                  <a:pt x="6510487" y="1225396"/>
                </a:cubicBezTo>
                <a:cubicBezTo>
                  <a:pt x="6438882" y="1702373"/>
                  <a:pt x="6248762" y="2017470"/>
                  <a:pt x="5758608" y="1977275"/>
                </a:cubicBezTo>
                <a:cubicBezTo>
                  <a:pt x="5508734" y="2020580"/>
                  <a:pt x="5359207" y="1906737"/>
                  <a:pt x="5102170" y="1977275"/>
                </a:cubicBezTo>
                <a:cubicBezTo>
                  <a:pt x="4845133" y="2047813"/>
                  <a:pt x="4771049" y="1972897"/>
                  <a:pt x="4445732" y="1977275"/>
                </a:cubicBezTo>
                <a:cubicBezTo>
                  <a:pt x="4120415" y="1981653"/>
                  <a:pt x="4151520" y="1964305"/>
                  <a:pt x="3939496" y="1977275"/>
                </a:cubicBezTo>
                <a:cubicBezTo>
                  <a:pt x="3727472" y="1990245"/>
                  <a:pt x="3658348" y="1915326"/>
                  <a:pt x="3383193" y="1977275"/>
                </a:cubicBezTo>
                <a:cubicBezTo>
                  <a:pt x="3108038" y="2039224"/>
                  <a:pt x="2918891" y="1944614"/>
                  <a:pt x="2776823" y="1977275"/>
                </a:cubicBezTo>
                <a:cubicBezTo>
                  <a:pt x="2634755" y="2009936"/>
                  <a:pt x="2447587" y="1936024"/>
                  <a:pt x="2170452" y="1977275"/>
                </a:cubicBezTo>
                <a:cubicBezTo>
                  <a:pt x="1893317" y="2018526"/>
                  <a:pt x="1773795" y="1930879"/>
                  <a:pt x="1664216" y="1977275"/>
                </a:cubicBezTo>
                <a:cubicBezTo>
                  <a:pt x="1554637" y="2023671"/>
                  <a:pt x="1075980" y="1962690"/>
                  <a:pt x="751879" y="1977275"/>
                </a:cubicBezTo>
                <a:cubicBezTo>
                  <a:pt x="311164" y="1946014"/>
                  <a:pt x="418" y="1754131"/>
                  <a:pt x="0" y="1225396"/>
                </a:cubicBezTo>
                <a:cubicBezTo>
                  <a:pt x="-28356" y="1024951"/>
                  <a:pt x="36897" y="868474"/>
                  <a:pt x="0" y="751879"/>
                </a:cubicBezTo>
                <a:close/>
              </a:path>
              <a:path w="6510487" h="1977275" stroke="0" extrusionOk="0">
                <a:moveTo>
                  <a:pt x="0" y="751879"/>
                </a:moveTo>
                <a:cubicBezTo>
                  <a:pt x="-54113" y="381072"/>
                  <a:pt x="330818" y="46805"/>
                  <a:pt x="751879" y="0"/>
                </a:cubicBezTo>
                <a:cubicBezTo>
                  <a:pt x="877712" y="-35323"/>
                  <a:pt x="987884" y="31354"/>
                  <a:pt x="1157980" y="0"/>
                </a:cubicBezTo>
                <a:cubicBezTo>
                  <a:pt x="1328076" y="-31354"/>
                  <a:pt x="1502933" y="36564"/>
                  <a:pt x="1814418" y="0"/>
                </a:cubicBezTo>
                <a:cubicBezTo>
                  <a:pt x="2125903" y="-36564"/>
                  <a:pt x="2208130" y="25435"/>
                  <a:pt x="2420789" y="0"/>
                </a:cubicBezTo>
                <a:cubicBezTo>
                  <a:pt x="2633448" y="-25435"/>
                  <a:pt x="2716303" y="2018"/>
                  <a:pt x="2977092" y="0"/>
                </a:cubicBezTo>
                <a:cubicBezTo>
                  <a:pt x="3237881" y="-2018"/>
                  <a:pt x="3448354" y="51849"/>
                  <a:pt x="3633530" y="0"/>
                </a:cubicBezTo>
                <a:cubicBezTo>
                  <a:pt x="3818706" y="-51849"/>
                  <a:pt x="4026291" y="55583"/>
                  <a:pt x="4189833" y="0"/>
                </a:cubicBezTo>
                <a:cubicBezTo>
                  <a:pt x="4353375" y="-55583"/>
                  <a:pt x="4479614" y="24028"/>
                  <a:pt x="4646002" y="0"/>
                </a:cubicBezTo>
                <a:cubicBezTo>
                  <a:pt x="4812390" y="-24028"/>
                  <a:pt x="4932440" y="37063"/>
                  <a:pt x="5052103" y="0"/>
                </a:cubicBezTo>
                <a:cubicBezTo>
                  <a:pt x="5171766" y="-37063"/>
                  <a:pt x="5529123" y="37705"/>
                  <a:pt x="5758608" y="0"/>
                </a:cubicBezTo>
                <a:cubicBezTo>
                  <a:pt x="6232223" y="-3774"/>
                  <a:pt x="6541771" y="239910"/>
                  <a:pt x="6510487" y="751879"/>
                </a:cubicBezTo>
                <a:cubicBezTo>
                  <a:pt x="6530237" y="865252"/>
                  <a:pt x="6495770" y="1111872"/>
                  <a:pt x="6510487" y="1225396"/>
                </a:cubicBezTo>
                <a:cubicBezTo>
                  <a:pt x="6555798" y="1611851"/>
                  <a:pt x="6275813" y="2002094"/>
                  <a:pt x="5758608" y="1977275"/>
                </a:cubicBezTo>
                <a:cubicBezTo>
                  <a:pt x="5516757" y="2038569"/>
                  <a:pt x="5307799" y="1970013"/>
                  <a:pt x="5152237" y="1977275"/>
                </a:cubicBezTo>
                <a:cubicBezTo>
                  <a:pt x="4996675" y="1984537"/>
                  <a:pt x="4818350" y="1902352"/>
                  <a:pt x="4495800" y="1977275"/>
                </a:cubicBezTo>
                <a:cubicBezTo>
                  <a:pt x="4173250" y="2052198"/>
                  <a:pt x="4254493" y="1936571"/>
                  <a:pt x="4089698" y="1977275"/>
                </a:cubicBezTo>
                <a:cubicBezTo>
                  <a:pt x="3924903" y="2017979"/>
                  <a:pt x="3751059" y="1961221"/>
                  <a:pt x="3433261" y="1977275"/>
                </a:cubicBezTo>
                <a:cubicBezTo>
                  <a:pt x="3115463" y="1993329"/>
                  <a:pt x="3046468" y="1916818"/>
                  <a:pt x="2826890" y="1977275"/>
                </a:cubicBezTo>
                <a:cubicBezTo>
                  <a:pt x="2607312" y="2037732"/>
                  <a:pt x="2485427" y="1950349"/>
                  <a:pt x="2220520" y="1977275"/>
                </a:cubicBezTo>
                <a:cubicBezTo>
                  <a:pt x="1955613" y="2004201"/>
                  <a:pt x="1926908" y="1959986"/>
                  <a:pt x="1664216" y="1977275"/>
                </a:cubicBezTo>
                <a:cubicBezTo>
                  <a:pt x="1401524" y="1994564"/>
                  <a:pt x="1171608" y="1958682"/>
                  <a:pt x="751879" y="1977275"/>
                </a:cubicBezTo>
                <a:cubicBezTo>
                  <a:pt x="360975" y="2073784"/>
                  <a:pt x="-43817" y="1634541"/>
                  <a:pt x="0" y="1225396"/>
                </a:cubicBezTo>
                <a:cubicBezTo>
                  <a:pt x="-24772" y="1125332"/>
                  <a:pt x="23270" y="926736"/>
                  <a:pt x="0" y="7518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rPr>
              <a:t>Theo </a:t>
            </a:r>
            <a:r>
              <a:rPr lang="en-US" sz="3600" b="1" dirty="0" err="1">
                <a:solidFill>
                  <a:schemeClr val="tx1"/>
                </a:solidFill>
              </a:rPr>
              <a:t>em</a:t>
            </a:r>
            <a:r>
              <a:rPr lang="en-US" sz="3600" b="1" dirty="0">
                <a:solidFill>
                  <a:schemeClr val="tx1"/>
                </a:solidFill>
              </a:rPr>
              <a:t>, </a:t>
            </a:r>
            <a:r>
              <a:rPr lang="en-US" sz="3600" b="1" dirty="0" err="1">
                <a:solidFill>
                  <a:schemeClr val="tx1"/>
                </a:solidFill>
              </a:rPr>
              <a:t>bài</a:t>
            </a:r>
            <a:r>
              <a:rPr lang="en-US" sz="3600" b="1" dirty="0">
                <a:solidFill>
                  <a:schemeClr val="tx1"/>
                </a:solidFill>
              </a:rPr>
              <a:t> </a:t>
            </a:r>
            <a:r>
              <a:rPr lang="en-US" sz="3600" b="1" dirty="0" err="1">
                <a:solidFill>
                  <a:schemeClr val="tx1"/>
                </a:solidFill>
              </a:rPr>
              <a:t>đọc</a:t>
            </a:r>
            <a:r>
              <a:rPr lang="en-US" sz="3600" b="1" dirty="0">
                <a:solidFill>
                  <a:schemeClr val="tx1"/>
                </a:solidFill>
              </a:rPr>
              <a:t> “</a:t>
            </a:r>
            <a:r>
              <a:rPr lang="en-US" sz="3600" b="1" dirty="0" err="1">
                <a:solidFill>
                  <a:schemeClr val="tx1"/>
                </a:solidFill>
              </a:rPr>
              <a:t>Vườn</a:t>
            </a:r>
            <a:r>
              <a:rPr lang="en-US" sz="3600" b="1" dirty="0">
                <a:solidFill>
                  <a:schemeClr val="tx1"/>
                </a:solidFill>
              </a:rPr>
              <a:t> </a:t>
            </a:r>
            <a:r>
              <a:rPr lang="en-US" sz="3600" b="1" dirty="0" err="1">
                <a:solidFill>
                  <a:schemeClr val="tx1"/>
                </a:solidFill>
              </a:rPr>
              <a:t>dừa</a:t>
            </a:r>
            <a:r>
              <a:rPr lang="en-US" sz="3600" b="1" dirty="0">
                <a:solidFill>
                  <a:schemeClr val="tx1"/>
                </a:solidFill>
              </a:rPr>
              <a:t> </a:t>
            </a:r>
            <a:r>
              <a:rPr lang="en-US" sz="3600" b="1" dirty="0" err="1">
                <a:solidFill>
                  <a:schemeClr val="tx1"/>
                </a:solidFill>
              </a:rPr>
              <a:t>của</a:t>
            </a:r>
            <a:r>
              <a:rPr lang="en-US" sz="3600" b="1" dirty="0">
                <a:solidFill>
                  <a:schemeClr val="tx1"/>
                </a:solidFill>
              </a:rPr>
              <a:t> </a:t>
            </a:r>
            <a:r>
              <a:rPr lang="en-US" sz="3600" b="1" dirty="0" err="1">
                <a:solidFill>
                  <a:schemeClr val="tx1"/>
                </a:solidFill>
              </a:rPr>
              <a:t>ngoại</a:t>
            </a:r>
            <a:r>
              <a:rPr lang="en-US" sz="3600" b="1" dirty="0">
                <a:solidFill>
                  <a:schemeClr val="tx1"/>
                </a:solidFill>
              </a:rPr>
              <a:t>” </a:t>
            </a:r>
            <a:r>
              <a:rPr lang="en-US" sz="3600" b="1" dirty="0" err="1">
                <a:solidFill>
                  <a:schemeClr val="tx1"/>
                </a:solidFill>
              </a:rPr>
              <a:t>được</a:t>
            </a:r>
            <a:r>
              <a:rPr lang="en-US" sz="3600" b="1" dirty="0">
                <a:solidFill>
                  <a:schemeClr val="tx1"/>
                </a:solidFill>
              </a:rPr>
              <a:t> </a:t>
            </a:r>
            <a:r>
              <a:rPr lang="en-US" sz="3600" b="1" dirty="0" err="1">
                <a:solidFill>
                  <a:schemeClr val="tx1"/>
                </a:solidFill>
              </a:rPr>
              <a:t>đọc</a:t>
            </a:r>
            <a:r>
              <a:rPr lang="en-US" sz="3600" b="1" dirty="0">
                <a:solidFill>
                  <a:schemeClr val="tx1"/>
                </a:solidFill>
              </a:rPr>
              <a:t> </a:t>
            </a:r>
            <a:r>
              <a:rPr lang="en-US" sz="3600" b="1" dirty="0" err="1">
                <a:solidFill>
                  <a:schemeClr val="tx1"/>
                </a:solidFill>
              </a:rPr>
              <a:t>với</a:t>
            </a:r>
            <a:r>
              <a:rPr lang="en-US" sz="3600" b="1" dirty="0">
                <a:solidFill>
                  <a:schemeClr val="tx1"/>
                </a:solidFill>
              </a:rPr>
              <a:t> </a:t>
            </a:r>
            <a:r>
              <a:rPr lang="en-US" sz="3600" b="1" dirty="0" err="1">
                <a:solidFill>
                  <a:schemeClr val="tx1"/>
                </a:solidFill>
              </a:rPr>
              <a:t>giọng</a:t>
            </a:r>
            <a:r>
              <a:rPr lang="en-US" sz="3600" b="1" dirty="0">
                <a:solidFill>
                  <a:schemeClr val="tx1"/>
                </a:solidFill>
              </a:rPr>
              <a:t> </a:t>
            </a:r>
            <a:r>
              <a:rPr lang="en-US" sz="3600" b="1" dirty="0" err="1">
                <a:solidFill>
                  <a:schemeClr val="tx1"/>
                </a:solidFill>
              </a:rPr>
              <a:t>điệu</a:t>
            </a:r>
            <a:r>
              <a:rPr lang="en-US" sz="3600" b="1" dirty="0">
                <a:solidFill>
                  <a:schemeClr val="tx1"/>
                </a:solidFill>
              </a:rPr>
              <a:t> </a:t>
            </a:r>
            <a:r>
              <a:rPr lang="en-US" sz="3600" b="1" dirty="0" err="1">
                <a:solidFill>
                  <a:schemeClr val="tx1"/>
                </a:solidFill>
              </a:rPr>
              <a:t>như</a:t>
            </a:r>
            <a:r>
              <a:rPr lang="en-US" sz="3600" b="1" dirty="0">
                <a:solidFill>
                  <a:schemeClr val="tx1"/>
                </a:solidFill>
              </a:rPr>
              <a:t> </a:t>
            </a:r>
            <a:r>
              <a:rPr lang="en-US" sz="3600" b="1" dirty="0" err="1">
                <a:solidFill>
                  <a:schemeClr val="tx1"/>
                </a:solidFill>
              </a:rPr>
              <a:t>thế</a:t>
            </a:r>
            <a:r>
              <a:rPr lang="en-US" sz="3600" b="1" dirty="0">
                <a:solidFill>
                  <a:schemeClr val="tx1"/>
                </a:solidFill>
              </a:rPr>
              <a:t> </a:t>
            </a:r>
            <a:r>
              <a:rPr lang="en-US" sz="3600" b="1" dirty="0" err="1">
                <a:solidFill>
                  <a:schemeClr val="tx1"/>
                </a:solidFill>
              </a:rPr>
              <a:t>nào</a:t>
            </a:r>
            <a:r>
              <a:rPr lang="en-US" sz="3600" b="1" dirty="0">
                <a:solidFill>
                  <a:schemeClr val="tx1"/>
                </a:solidFill>
              </a:rPr>
              <a:t>?</a:t>
            </a:r>
          </a:p>
        </p:txBody>
      </p:sp>
      <p:pic>
        <p:nvPicPr>
          <p:cNvPr id="8" name="Picture 7">
            <a:extLst>
              <a:ext uri="{FF2B5EF4-FFF2-40B4-BE49-F238E27FC236}">
                <a16:creationId xmlns:a16="http://schemas.microsoft.com/office/drawing/2014/main" id="{88DA0F19-BD2D-5C99-91D7-0495CC6D8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33" y="1451725"/>
            <a:ext cx="4468217" cy="5301952"/>
          </a:xfrm>
          <a:prstGeom prst="rect">
            <a:avLst/>
          </a:prstGeom>
        </p:spPr>
      </p:pic>
      <p:sp>
        <p:nvSpPr>
          <p:cNvPr id="9" name="Speech Bubble: Rectangle with Corners Rounded 8">
            <a:extLst>
              <a:ext uri="{FF2B5EF4-FFF2-40B4-BE49-F238E27FC236}">
                <a16:creationId xmlns:a16="http://schemas.microsoft.com/office/drawing/2014/main" id="{8F158758-1D4F-2F17-5D55-35258537A729}"/>
              </a:ext>
            </a:extLst>
          </p:cNvPr>
          <p:cNvSpPr/>
          <p:nvPr/>
        </p:nvSpPr>
        <p:spPr>
          <a:xfrm>
            <a:off x="4534685" y="3309546"/>
            <a:ext cx="5780314" cy="2231283"/>
          </a:xfrm>
          <a:custGeom>
            <a:avLst/>
            <a:gdLst>
              <a:gd name="connsiteX0" fmla="*/ 0 w 5780314"/>
              <a:gd name="connsiteY0" fmla="*/ 371888 h 2231283"/>
              <a:gd name="connsiteX1" fmla="*/ 371888 w 5780314"/>
              <a:gd name="connsiteY1" fmla="*/ 0 h 2231283"/>
              <a:gd name="connsiteX2" fmla="*/ 963386 w 5780314"/>
              <a:gd name="connsiteY2" fmla="*/ 0 h 2231283"/>
              <a:gd name="connsiteX3" fmla="*/ 963386 w 5780314"/>
              <a:gd name="connsiteY3" fmla="*/ 0 h 2231283"/>
              <a:gd name="connsiteX4" fmla="*/ 1459529 w 5780314"/>
              <a:gd name="connsiteY4" fmla="*/ 0 h 2231283"/>
              <a:gd name="connsiteX5" fmla="*/ 1912321 w 5780314"/>
              <a:gd name="connsiteY5" fmla="*/ 0 h 2231283"/>
              <a:gd name="connsiteX6" fmla="*/ 2408464 w 5780314"/>
              <a:gd name="connsiteY6" fmla="*/ 0 h 2231283"/>
              <a:gd name="connsiteX7" fmla="*/ 2978457 w 5780314"/>
              <a:gd name="connsiteY7" fmla="*/ 0 h 2231283"/>
              <a:gd name="connsiteX8" fmla="*/ 3518450 w 5780314"/>
              <a:gd name="connsiteY8" fmla="*/ 0 h 2231283"/>
              <a:gd name="connsiteX9" fmla="*/ 4028443 w 5780314"/>
              <a:gd name="connsiteY9" fmla="*/ 0 h 2231283"/>
              <a:gd name="connsiteX10" fmla="*/ 4538437 w 5780314"/>
              <a:gd name="connsiteY10" fmla="*/ 0 h 2231283"/>
              <a:gd name="connsiteX11" fmla="*/ 5408426 w 5780314"/>
              <a:gd name="connsiteY11" fmla="*/ 0 h 2231283"/>
              <a:gd name="connsiteX12" fmla="*/ 5780314 w 5780314"/>
              <a:gd name="connsiteY12" fmla="*/ 371888 h 2231283"/>
              <a:gd name="connsiteX13" fmla="*/ 5780314 w 5780314"/>
              <a:gd name="connsiteY13" fmla="*/ 371881 h 2231283"/>
              <a:gd name="connsiteX14" fmla="*/ 5780314 w 5780314"/>
              <a:gd name="connsiteY14" fmla="*/ 371881 h 2231283"/>
              <a:gd name="connsiteX15" fmla="*/ 5780314 w 5780314"/>
              <a:gd name="connsiteY15" fmla="*/ 929701 h 2231283"/>
              <a:gd name="connsiteX16" fmla="*/ 5780314 w 5780314"/>
              <a:gd name="connsiteY16" fmla="*/ 1394548 h 2231283"/>
              <a:gd name="connsiteX17" fmla="*/ 5780314 w 5780314"/>
              <a:gd name="connsiteY17" fmla="*/ 1859395 h 2231283"/>
              <a:gd name="connsiteX18" fmla="*/ 5408426 w 5780314"/>
              <a:gd name="connsiteY18" fmla="*/ 2231283 h 2231283"/>
              <a:gd name="connsiteX19" fmla="*/ 4868433 w 5780314"/>
              <a:gd name="connsiteY19" fmla="*/ 2231283 h 2231283"/>
              <a:gd name="connsiteX20" fmla="*/ 4208441 w 5780314"/>
              <a:gd name="connsiteY20" fmla="*/ 2231283 h 2231283"/>
              <a:gd name="connsiteX21" fmla="*/ 3698448 w 5780314"/>
              <a:gd name="connsiteY21" fmla="*/ 2231283 h 2231283"/>
              <a:gd name="connsiteX22" fmla="*/ 3128455 w 5780314"/>
              <a:gd name="connsiteY22" fmla="*/ 2231283 h 2231283"/>
              <a:gd name="connsiteX23" fmla="*/ 2408464 w 5780314"/>
              <a:gd name="connsiteY23" fmla="*/ 2231283 h 2231283"/>
              <a:gd name="connsiteX24" fmla="*/ 1897870 w 5780314"/>
              <a:gd name="connsiteY24" fmla="*/ 2231283 h 2231283"/>
              <a:gd name="connsiteX25" fmla="*/ 1416177 w 5780314"/>
              <a:gd name="connsiteY25" fmla="*/ 2231283 h 2231283"/>
              <a:gd name="connsiteX26" fmla="*/ 963386 w 5780314"/>
              <a:gd name="connsiteY26" fmla="*/ 2231283 h 2231283"/>
              <a:gd name="connsiteX27" fmla="*/ 963386 w 5780314"/>
              <a:gd name="connsiteY27" fmla="*/ 2231283 h 2231283"/>
              <a:gd name="connsiteX28" fmla="*/ 371888 w 5780314"/>
              <a:gd name="connsiteY28" fmla="*/ 2231283 h 2231283"/>
              <a:gd name="connsiteX29" fmla="*/ 0 w 5780314"/>
              <a:gd name="connsiteY29" fmla="*/ 1859395 h 2231283"/>
              <a:gd name="connsiteX30" fmla="*/ 0 w 5780314"/>
              <a:gd name="connsiteY30" fmla="*/ 1375954 h 2231283"/>
              <a:gd name="connsiteX31" fmla="*/ 0 w 5780314"/>
              <a:gd name="connsiteY31" fmla="*/ 929701 h 2231283"/>
              <a:gd name="connsiteX32" fmla="*/ -539072 w 5780314"/>
              <a:gd name="connsiteY32" fmla="*/ 671348 h 2231283"/>
              <a:gd name="connsiteX33" fmla="*/ 0 w 5780314"/>
              <a:gd name="connsiteY33" fmla="*/ 371881 h 2231283"/>
              <a:gd name="connsiteX34" fmla="*/ 0 w 5780314"/>
              <a:gd name="connsiteY34" fmla="*/ 371888 h 223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80314" h="2231283" fill="none" extrusionOk="0">
                <a:moveTo>
                  <a:pt x="0" y="371888"/>
                </a:moveTo>
                <a:cubicBezTo>
                  <a:pt x="21848" y="166957"/>
                  <a:pt x="180353" y="22901"/>
                  <a:pt x="371888" y="0"/>
                </a:cubicBezTo>
                <a:cubicBezTo>
                  <a:pt x="600489" y="-18676"/>
                  <a:pt x="718944" y="-19764"/>
                  <a:pt x="963386" y="0"/>
                </a:cubicBezTo>
                <a:lnTo>
                  <a:pt x="963386" y="0"/>
                </a:lnTo>
                <a:cubicBezTo>
                  <a:pt x="1169148" y="10012"/>
                  <a:pt x="1337846" y="-12240"/>
                  <a:pt x="1459529" y="0"/>
                </a:cubicBezTo>
                <a:cubicBezTo>
                  <a:pt x="1581212" y="12240"/>
                  <a:pt x="1795873" y="347"/>
                  <a:pt x="1912321" y="0"/>
                </a:cubicBezTo>
                <a:cubicBezTo>
                  <a:pt x="2028769" y="-347"/>
                  <a:pt x="2238581" y="15070"/>
                  <a:pt x="2408464" y="0"/>
                </a:cubicBezTo>
                <a:cubicBezTo>
                  <a:pt x="2658742" y="20284"/>
                  <a:pt x="2831281" y="-20801"/>
                  <a:pt x="2978457" y="0"/>
                </a:cubicBezTo>
                <a:cubicBezTo>
                  <a:pt x="3125633" y="20801"/>
                  <a:pt x="3391506" y="25754"/>
                  <a:pt x="3518450" y="0"/>
                </a:cubicBezTo>
                <a:cubicBezTo>
                  <a:pt x="3645394" y="-25754"/>
                  <a:pt x="3897873" y="10672"/>
                  <a:pt x="4028443" y="0"/>
                </a:cubicBezTo>
                <a:cubicBezTo>
                  <a:pt x="4159013" y="-10672"/>
                  <a:pt x="4314424" y="13431"/>
                  <a:pt x="4538437" y="0"/>
                </a:cubicBezTo>
                <a:cubicBezTo>
                  <a:pt x="4762450" y="-13431"/>
                  <a:pt x="4979362" y="-13946"/>
                  <a:pt x="5408426" y="0"/>
                </a:cubicBezTo>
                <a:cubicBezTo>
                  <a:pt x="5616860" y="14870"/>
                  <a:pt x="5797724" y="162207"/>
                  <a:pt x="5780314" y="371888"/>
                </a:cubicBezTo>
                <a:lnTo>
                  <a:pt x="5780314" y="371881"/>
                </a:lnTo>
                <a:lnTo>
                  <a:pt x="5780314" y="371881"/>
                </a:lnTo>
                <a:cubicBezTo>
                  <a:pt x="5778493" y="586136"/>
                  <a:pt x="5776378" y="756941"/>
                  <a:pt x="5780314" y="929701"/>
                </a:cubicBezTo>
                <a:cubicBezTo>
                  <a:pt x="5766971" y="1101493"/>
                  <a:pt x="5773473" y="1279979"/>
                  <a:pt x="5780314" y="1394548"/>
                </a:cubicBezTo>
                <a:cubicBezTo>
                  <a:pt x="5787155" y="1509117"/>
                  <a:pt x="5770401" y="1656699"/>
                  <a:pt x="5780314" y="1859395"/>
                </a:cubicBezTo>
                <a:cubicBezTo>
                  <a:pt x="5789219" y="2046593"/>
                  <a:pt x="5608316" y="2192311"/>
                  <a:pt x="5408426" y="2231283"/>
                </a:cubicBezTo>
                <a:cubicBezTo>
                  <a:pt x="5177358" y="2246253"/>
                  <a:pt x="5011673" y="2234176"/>
                  <a:pt x="4868433" y="2231283"/>
                </a:cubicBezTo>
                <a:cubicBezTo>
                  <a:pt x="4725193" y="2228390"/>
                  <a:pt x="4403054" y="2236004"/>
                  <a:pt x="4208441" y="2231283"/>
                </a:cubicBezTo>
                <a:cubicBezTo>
                  <a:pt x="4013828" y="2226562"/>
                  <a:pt x="3814047" y="2246720"/>
                  <a:pt x="3698448" y="2231283"/>
                </a:cubicBezTo>
                <a:cubicBezTo>
                  <a:pt x="3582849" y="2215846"/>
                  <a:pt x="3355497" y="2253720"/>
                  <a:pt x="3128455" y="2231283"/>
                </a:cubicBezTo>
                <a:cubicBezTo>
                  <a:pt x="2901413" y="2208846"/>
                  <a:pt x="2595516" y="2226195"/>
                  <a:pt x="2408464" y="2231283"/>
                </a:cubicBezTo>
                <a:cubicBezTo>
                  <a:pt x="2188185" y="2250796"/>
                  <a:pt x="2018948" y="2229772"/>
                  <a:pt x="1897870" y="2231283"/>
                </a:cubicBezTo>
                <a:cubicBezTo>
                  <a:pt x="1776792" y="2232794"/>
                  <a:pt x="1570866" y="2223538"/>
                  <a:pt x="1416177" y="2231283"/>
                </a:cubicBezTo>
                <a:cubicBezTo>
                  <a:pt x="1261488" y="2239028"/>
                  <a:pt x="1076314" y="2226233"/>
                  <a:pt x="963386" y="2231283"/>
                </a:cubicBezTo>
                <a:lnTo>
                  <a:pt x="963386" y="2231283"/>
                </a:lnTo>
                <a:cubicBezTo>
                  <a:pt x="766905" y="2217908"/>
                  <a:pt x="609496" y="2254312"/>
                  <a:pt x="371888" y="2231283"/>
                </a:cubicBezTo>
                <a:cubicBezTo>
                  <a:pt x="160356" y="2186847"/>
                  <a:pt x="-6000" y="2046678"/>
                  <a:pt x="0" y="1859395"/>
                </a:cubicBezTo>
                <a:cubicBezTo>
                  <a:pt x="7313" y="1684887"/>
                  <a:pt x="-21415" y="1517008"/>
                  <a:pt x="0" y="1375954"/>
                </a:cubicBezTo>
                <a:cubicBezTo>
                  <a:pt x="21415" y="1234900"/>
                  <a:pt x="-9582" y="1068471"/>
                  <a:pt x="0" y="929701"/>
                </a:cubicBezTo>
                <a:cubicBezTo>
                  <a:pt x="-174377" y="874317"/>
                  <a:pt x="-353482" y="767968"/>
                  <a:pt x="-539072" y="671348"/>
                </a:cubicBezTo>
                <a:cubicBezTo>
                  <a:pt x="-278900" y="533358"/>
                  <a:pt x="-246770" y="487563"/>
                  <a:pt x="0" y="371881"/>
                </a:cubicBezTo>
                <a:lnTo>
                  <a:pt x="0" y="371888"/>
                </a:lnTo>
                <a:close/>
              </a:path>
              <a:path w="5780314" h="2231283" stroke="0" extrusionOk="0">
                <a:moveTo>
                  <a:pt x="0" y="371888"/>
                </a:moveTo>
                <a:cubicBezTo>
                  <a:pt x="3560" y="199648"/>
                  <a:pt x="164542" y="-10626"/>
                  <a:pt x="371888" y="0"/>
                </a:cubicBezTo>
                <a:cubicBezTo>
                  <a:pt x="656842" y="-18083"/>
                  <a:pt x="777920" y="-2254"/>
                  <a:pt x="963386" y="0"/>
                </a:cubicBezTo>
                <a:lnTo>
                  <a:pt x="963386" y="0"/>
                </a:lnTo>
                <a:cubicBezTo>
                  <a:pt x="1125655" y="-7154"/>
                  <a:pt x="1220259" y="-10523"/>
                  <a:pt x="1416177" y="0"/>
                </a:cubicBezTo>
                <a:cubicBezTo>
                  <a:pt x="1612095" y="10523"/>
                  <a:pt x="1734947" y="-7243"/>
                  <a:pt x="1868968" y="0"/>
                </a:cubicBezTo>
                <a:cubicBezTo>
                  <a:pt x="2002989" y="7243"/>
                  <a:pt x="2171486" y="14871"/>
                  <a:pt x="2408464" y="0"/>
                </a:cubicBezTo>
                <a:cubicBezTo>
                  <a:pt x="2585729" y="9583"/>
                  <a:pt x="2712027" y="13426"/>
                  <a:pt x="2918458" y="0"/>
                </a:cubicBezTo>
                <a:cubicBezTo>
                  <a:pt x="3124889" y="-13426"/>
                  <a:pt x="3334558" y="-28102"/>
                  <a:pt x="3548450" y="0"/>
                </a:cubicBezTo>
                <a:cubicBezTo>
                  <a:pt x="3762342" y="28102"/>
                  <a:pt x="3988401" y="4094"/>
                  <a:pt x="4118442" y="0"/>
                </a:cubicBezTo>
                <a:cubicBezTo>
                  <a:pt x="4248483" y="-4094"/>
                  <a:pt x="4621701" y="8890"/>
                  <a:pt x="4778434" y="0"/>
                </a:cubicBezTo>
                <a:cubicBezTo>
                  <a:pt x="4935167" y="-8890"/>
                  <a:pt x="5183752" y="-26362"/>
                  <a:pt x="5408426" y="0"/>
                </a:cubicBezTo>
                <a:cubicBezTo>
                  <a:pt x="5607210" y="6109"/>
                  <a:pt x="5774650" y="154826"/>
                  <a:pt x="5780314" y="371888"/>
                </a:cubicBezTo>
                <a:lnTo>
                  <a:pt x="5780314" y="371881"/>
                </a:lnTo>
                <a:lnTo>
                  <a:pt x="5780314" y="371881"/>
                </a:lnTo>
                <a:cubicBezTo>
                  <a:pt x="5772272" y="529797"/>
                  <a:pt x="5803955" y="700891"/>
                  <a:pt x="5780314" y="929701"/>
                </a:cubicBezTo>
                <a:cubicBezTo>
                  <a:pt x="5790908" y="1135689"/>
                  <a:pt x="5778580" y="1252245"/>
                  <a:pt x="5780314" y="1394548"/>
                </a:cubicBezTo>
                <a:cubicBezTo>
                  <a:pt x="5782048" y="1536851"/>
                  <a:pt x="5773993" y="1678654"/>
                  <a:pt x="5780314" y="1859395"/>
                </a:cubicBezTo>
                <a:cubicBezTo>
                  <a:pt x="5745753" y="2046935"/>
                  <a:pt x="5639588" y="2224959"/>
                  <a:pt x="5408426" y="2231283"/>
                </a:cubicBezTo>
                <a:cubicBezTo>
                  <a:pt x="5260259" y="2225541"/>
                  <a:pt x="4958595" y="2206108"/>
                  <a:pt x="4838433" y="2231283"/>
                </a:cubicBezTo>
                <a:cubicBezTo>
                  <a:pt x="4718271" y="2256458"/>
                  <a:pt x="4482862" y="2234232"/>
                  <a:pt x="4178442" y="2231283"/>
                </a:cubicBezTo>
                <a:cubicBezTo>
                  <a:pt x="3874022" y="2228334"/>
                  <a:pt x="3884727" y="2253089"/>
                  <a:pt x="3638448" y="2231283"/>
                </a:cubicBezTo>
                <a:cubicBezTo>
                  <a:pt x="3392169" y="2209477"/>
                  <a:pt x="3180460" y="2206474"/>
                  <a:pt x="2978457" y="2231283"/>
                </a:cubicBezTo>
                <a:cubicBezTo>
                  <a:pt x="2776454" y="2256092"/>
                  <a:pt x="2592112" y="2254535"/>
                  <a:pt x="2408464" y="2231283"/>
                </a:cubicBezTo>
                <a:cubicBezTo>
                  <a:pt x="2309379" y="2233525"/>
                  <a:pt x="2166984" y="2227924"/>
                  <a:pt x="1970124" y="2231283"/>
                </a:cubicBezTo>
                <a:cubicBezTo>
                  <a:pt x="1773264" y="2234642"/>
                  <a:pt x="1647584" y="2251510"/>
                  <a:pt x="1459529" y="2231283"/>
                </a:cubicBezTo>
                <a:cubicBezTo>
                  <a:pt x="1271475" y="2211056"/>
                  <a:pt x="1076608" y="2243623"/>
                  <a:pt x="963386" y="2231283"/>
                </a:cubicBezTo>
                <a:lnTo>
                  <a:pt x="963386" y="2231283"/>
                </a:lnTo>
                <a:cubicBezTo>
                  <a:pt x="783245" y="2238262"/>
                  <a:pt x="578410" y="2210315"/>
                  <a:pt x="371888" y="2231283"/>
                </a:cubicBezTo>
                <a:cubicBezTo>
                  <a:pt x="138692" y="2189593"/>
                  <a:pt x="-1783" y="2071724"/>
                  <a:pt x="0" y="1859395"/>
                </a:cubicBezTo>
                <a:cubicBezTo>
                  <a:pt x="22010" y="1645434"/>
                  <a:pt x="-11448" y="1615175"/>
                  <a:pt x="0" y="1385251"/>
                </a:cubicBezTo>
                <a:cubicBezTo>
                  <a:pt x="11448" y="1155327"/>
                  <a:pt x="4898" y="1092399"/>
                  <a:pt x="0" y="929701"/>
                </a:cubicBezTo>
                <a:cubicBezTo>
                  <a:pt x="-160105" y="820539"/>
                  <a:pt x="-302077" y="783294"/>
                  <a:pt x="-539072" y="671348"/>
                </a:cubicBezTo>
                <a:cubicBezTo>
                  <a:pt x="-402217" y="570820"/>
                  <a:pt x="-186591" y="485161"/>
                  <a:pt x="0" y="371881"/>
                </a:cubicBezTo>
                <a:lnTo>
                  <a:pt x="0" y="371888"/>
                </a:lnTo>
                <a:close/>
              </a:path>
            </a:pathLst>
          </a:custGeom>
          <a:solidFill>
            <a:srgbClr val="FFFFCC"/>
          </a:solidFill>
          <a:ln w="38100">
            <a:solidFill>
              <a:srgbClr val="002060"/>
            </a:solidFill>
            <a:extLst>
              <a:ext uri="{C807C97D-BFC1-408E-A445-0C87EB9F89A2}">
                <ask:lineSketchStyleProps xmlns:ask="http://schemas.microsoft.com/office/drawing/2018/sketchyshapes" sd="2079606885">
                  <a:prstGeom prst="wedgeRoundRectCallout">
                    <a:avLst>
                      <a:gd name="adj1" fmla="val -59326"/>
                      <a:gd name="adj2" fmla="val -19912"/>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t>Toàn</a:t>
            </a:r>
            <a:r>
              <a:rPr lang="en-US" sz="3200" dirty="0"/>
              <a:t> </a:t>
            </a:r>
            <a:r>
              <a:rPr lang="en-US" sz="3200" dirty="0" err="1"/>
              <a:t>bài</a:t>
            </a:r>
            <a:r>
              <a:rPr lang="en-US" sz="3200" dirty="0"/>
              <a:t> “</a:t>
            </a:r>
            <a:r>
              <a:rPr lang="en-US" sz="3200" dirty="0" err="1"/>
              <a:t>Vườn</a:t>
            </a:r>
            <a:r>
              <a:rPr lang="en-US" sz="3200" dirty="0"/>
              <a:t> </a:t>
            </a:r>
            <a:r>
              <a:rPr lang="en-US" sz="3200" dirty="0" err="1"/>
              <a:t>dừa</a:t>
            </a:r>
            <a:r>
              <a:rPr lang="en-US" sz="3200" dirty="0"/>
              <a:t> </a:t>
            </a:r>
            <a:r>
              <a:rPr lang="en-US" sz="3200" dirty="0" err="1"/>
              <a:t>của</a:t>
            </a:r>
            <a:r>
              <a:rPr lang="en-US" sz="3200" dirty="0"/>
              <a:t> </a:t>
            </a:r>
            <a:r>
              <a:rPr lang="en-US" sz="3200" dirty="0" err="1"/>
              <a:t>ngoại</a:t>
            </a:r>
            <a:r>
              <a:rPr lang="en-US" sz="3200" dirty="0"/>
              <a:t>” </a:t>
            </a:r>
            <a:r>
              <a:rPr lang="en-US" sz="3200" dirty="0" err="1"/>
              <a:t>được</a:t>
            </a:r>
            <a:r>
              <a:rPr lang="en-US" sz="3200" dirty="0"/>
              <a:t> </a:t>
            </a:r>
            <a:r>
              <a:rPr lang="en-US" sz="3200" dirty="0" err="1"/>
              <a:t>đọc</a:t>
            </a:r>
            <a:r>
              <a:rPr lang="en-US" sz="3200" dirty="0"/>
              <a:t> </a:t>
            </a:r>
            <a:r>
              <a:rPr lang="en-US" sz="3200" dirty="0" err="1"/>
              <a:t>với</a:t>
            </a:r>
            <a:r>
              <a:rPr lang="en-US" sz="3200" dirty="0"/>
              <a:t> </a:t>
            </a:r>
            <a:r>
              <a:rPr lang="en-US" sz="3200" dirty="0" err="1"/>
              <a:t>giọng</a:t>
            </a:r>
            <a:r>
              <a:rPr lang="en-US" sz="3200" dirty="0"/>
              <a:t> </a:t>
            </a:r>
            <a:r>
              <a:rPr lang="en-US" sz="3200" dirty="0" err="1"/>
              <a:t>điệu</a:t>
            </a:r>
            <a:r>
              <a:rPr lang="en-US" sz="3200" dirty="0"/>
              <a:t> thong </a:t>
            </a:r>
            <a:r>
              <a:rPr lang="en-US" sz="3200" dirty="0" err="1"/>
              <a:t>thả</a:t>
            </a:r>
            <a:r>
              <a:rPr lang="en-US" sz="3200" dirty="0"/>
              <a:t>, </a:t>
            </a:r>
            <a:r>
              <a:rPr lang="en-US" sz="3200" dirty="0" err="1"/>
              <a:t>vui</a:t>
            </a:r>
            <a:r>
              <a:rPr lang="en-US" sz="3200" dirty="0"/>
              <a:t> </a:t>
            </a:r>
            <a:r>
              <a:rPr lang="en-US" sz="3200" dirty="0" err="1"/>
              <a:t>tươi</a:t>
            </a:r>
            <a:r>
              <a:rPr lang="en-US" sz="3200" dirty="0"/>
              <a:t>.</a:t>
            </a:r>
          </a:p>
        </p:txBody>
      </p:sp>
    </p:spTree>
    <p:extLst>
      <p:ext uri="{BB962C8B-B14F-4D97-AF65-F5344CB8AC3E}">
        <p14:creationId xmlns:p14="http://schemas.microsoft.com/office/powerpoint/2010/main" val="31188384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6">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sp>
        <p:nvSpPr>
          <p:cNvPr id="5" name="Rectangle: Rounded Corners 4">
            <a:extLst>
              <a:ext uri="{FF2B5EF4-FFF2-40B4-BE49-F238E27FC236}">
                <a16:creationId xmlns:a16="http://schemas.microsoft.com/office/drawing/2014/main" id="{381298F8-903A-143A-C97F-6E3F8BA22F04}"/>
              </a:ext>
            </a:extLst>
          </p:cNvPr>
          <p:cNvSpPr/>
          <p:nvPr/>
        </p:nvSpPr>
        <p:spPr>
          <a:xfrm>
            <a:off x="4001464" y="463087"/>
            <a:ext cx="6510487" cy="1977275"/>
          </a:xfrm>
          <a:custGeom>
            <a:avLst/>
            <a:gdLst>
              <a:gd name="connsiteX0" fmla="*/ 0 w 6510487"/>
              <a:gd name="connsiteY0" fmla="*/ 751879 h 1977275"/>
              <a:gd name="connsiteX1" fmla="*/ 751879 w 6510487"/>
              <a:gd name="connsiteY1" fmla="*/ 0 h 1977275"/>
              <a:gd name="connsiteX2" fmla="*/ 1157980 w 6510487"/>
              <a:gd name="connsiteY2" fmla="*/ 0 h 1977275"/>
              <a:gd name="connsiteX3" fmla="*/ 1564082 w 6510487"/>
              <a:gd name="connsiteY3" fmla="*/ 0 h 1977275"/>
              <a:gd name="connsiteX4" fmla="*/ 1970183 w 6510487"/>
              <a:gd name="connsiteY4" fmla="*/ 0 h 1977275"/>
              <a:gd name="connsiteX5" fmla="*/ 2376284 w 6510487"/>
              <a:gd name="connsiteY5" fmla="*/ 0 h 1977275"/>
              <a:gd name="connsiteX6" fmla="*/ 2832453 w 6510487"/>
              <a:gd name="connsiteY6" fmla="*/ 0 h 1977275"/>
              <a:gd name="connsiteX7" fmla="*/ 3288622 w 6510487"/>
              <a:gd name="connsiteY7" fmla="*/ 0 h 1977275"/>
              <a:gd name="connsiteX8" fmla="*/ 3794858 w 6510487"/>
              <a:gd name="connsiteY8" fmla="*/ 0 h 1977275"/>
              <a:gd name="connsiteX9" fmla="*/ 4301094 w 6510487"/>
              <a:gd name="connsiteY9" fmla="*/ 0 h 1977275"/>
              <a:gd name="connsiteX10" fmla="*/ 4707195 w 6510487"/>
              <a:gd name="connsiteY10" fmla="*/ 0 h 1977275"/>
              <a:gd name="connsiteX11" fmla="*/ 5758608 w 6510487"/>
              <a:gd name="connsiteY11" fmla="*/ 0 h 1977275"/>
              <a:gd name="connsiteX12" fmla="*/ 6510487 w 6510487"/>
              <a:gd name="connsiteY12" fmla="*/ 751879 h 1977275"/>
              <a:gd name="connsiteX13" fmla="*/ 6510487 w 6510487"/>
              <a:gd name="connsiteY13" fmla="*/ 1225396 h 1977275"/>
              <a:gd name="connsiteX14" fmla="*/ 5758608 w 6510487"/>
              <a:gd name="connsiteY14" fmla="*/ 1977275 h 1977275"/>
              <a:gd name="connsiteX15" fmla="*/ 5102170 w 6510487"/>
              <a:gd name="connsiteY15" fmla="*/ 1977275 h 1977275"/>
              <a:gd name="connsiteX16" fmla="*/ 4445732 w 6510487"/>
              <a:gd name="connsiteY16" fmla="*/ 1977275 h 1977275"/>
              <a:gd name="connsiteX17" fmla="*/ 3939496 w 6510487"/>
              <a:gd name="connsiteY17" fmla="*/ 1977275 h 1977275"/>
              <a:gd name="connsiteX18" fmla="*/ 3383193 w 6510487"/>
              <a:gd name="connsiteY18" fmla="*/ 1977275 h 1977275"/>
              <a:gd name="connsiteX19" fmla="*/ 2776823 w 6510487"/>
              <a:gd name="connsiteY19" fmla="*/ 1977275 h 1977275"/>
              <a:gd name="connsiteX20" fmla="*/ 2170452 w 6510487"/>
              <a:gd name="connsiteY20" fmla="*/ 1977275 h 1977275"/>
              <a:gd name="connsiteX21" fmla="*/ 1664216 w 6510487"/>
              <a:gd name="connsiteY21" fmla="*/ 1977275 h 1977275"/>
              <a:gd name="connsiteX22" fmla="*/ 751879 w 6510487"/>
              <a:gd name="connsiteY22" fmla="*/ 1977275 h 1977275"/>
              <a:gd name="connsiteX23" fmla="*/ 0 w 6510487"/>
              <a:gd name="connsiteY23" fmla="*/ 1225396 h 1977275"/>
              <a:gd name="connsiteX24" fmla="*/ 0 w 6510487"/>
              <a:gd name="connsiteY24" fmla="*/ 751879 h 197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0487" h="1977275" fill="none" extrusionOk="0">
                <a:moveTo>
                  <a:pt x="0" y="751879"/>
                </a:moveTo>
                <a:cubicBezTo>
                  <a:pt x="-88885" y="412058"/>
                  <a:pt x="345604" y="-4605"/>
                  <a:pt x="751879" y="0"/>
                </a:cubicBezTo>
                <a:cubicBezTo>
                  <a:pt x="913874" y="-13741"/>
                  <a:pt x="959578" y="39701"/>
                  <a:pt x="1157980" y="0"/>
                </a:cubicBezTo>
                <a:cubicBezTo>
                  <a:pt x="1356382" y="-39701"/>
                  <a:pt x="1453999" y="32732"/>
                  <a:pt x="1564082" y="0"/>
                </a:cubicBezTo>
                <a:cubicBezTo>
                  <a:pt x="1674165" y="-32732"/>
                  <a:pt x="1886064" y="2450"/>
                  <a:pt x="1970183" y="0"/>
                </a:cubicBezTo>
                <a:cubicBezTo>
                  <a:pt x="2054302" y="-2450"/>
                  <a:pt x="2197196" y="19909"/>
                  <a:pt x="2376284" y="0"/>
                </a:cubicBezTo>
                <a:cubicBezTo>
                  <a:pt x="2555372" y="-19909"/>
                  <a:pt x="2696586" y="47902"/>
                  <a:pt x="2832453" y="0"/>
                </a:cubicBezTo>
                <a:cubicBezTo>
                  <a:pt x="2968320" y="-47902"/>
                  <a:pt x="3168992" y="51507"/>
                  <a:pt x="3288622" y="0"/>
                </a:cubicBezTo>
                <a:cubicBezTo>
                  <a:pt x="3408252" y="-51507"/>
                  <a:pt x="3620110" y="6720"/>
                  <a:pt x="3794858" y="0"/>
                </a:cubicBezTo>
                <a:cubicBezTo>
                  <a:pt x="3969606" y="-6720"/>
                  <a:pt x="4060111" y="30336"/>
                  <a:pt x="4301094" y="0"/>
                </a:cubicBezTo>
                <a:cubicBezTo>
                  <a:pt x="4542077" y="-30336"/>
                  <a:pt x="4568775" y="4744"/>
                  <a:pt x="4707195" y="0"/>
                </a:cubicBezTo>
                <a:cubicBezTo>
                  <a:pt x="4845615" y="-4744"/>
                  <a:pt x="5458146" y="56"/>
                  <a:pt x="5758608" y="0"/>
                </a:cubicBezTo>
                <a:cubicBezTo>
                  <a:pt x="6135348" y="-144"/>
                  <a:pt x="6510686" y="317551"/>
                  <a:pt x="6510487" y="751879"/>
                </a:cubicBezTo>
                <a:cubicBezTo>
                  <a:pt x="6521993" y="955226"/>
                  <a:pt x="6500944" y="1130618"/>
                  <a:pt x="6510487" y="1225396"/>
                </a:cubicBezTo>
                <a:cubicBezTo>
                  <a:pt x="6438882" y="1702373"/>
                  <a:pt x="6248762" y="2017470"/>
                  <a:pt x="5758608" y="1977275"/>
                </a:cubicBezTo>
                <a:cubicBezTo>
                  <a:pt x="5508734" y="2020580"/>
                  <a:pt x="5359207" y="1906737"/>
                  <a:pt x="5102170" y="1977275"/>
                </a:cubicBezTo>
                <a:cubicBezTo>
                  <a:pt x="4845133" y="2047813"/>
                  <a:pt x="4771049" y="1972897"/>
                  <a:pt x="4445732" y="1977275"/>
                </a:cubicBezTo>
                <a:cubicBezTo>
                  <a:pt x="4120415" y="1981653"/>
                  <a:pt x="4151520" y="1964305"/>
                  <a:pt x="3939496" y="1977275"/>
                </a:cubicBezTo>
                <a:cubicBezTo>
                  <a:pt x="3727472" y="1990245"/>
                  <a:pt x="3658348" y="1915326"/>
                  <a:pt x="3383193" y="1977275"/>
                </a:cubicBezTo>
                <a:cubicBezTo>
                  <a:pt x="3108038" y="2039224"/>
                  <a:pt x="2918891" y="1944614"/>
                  <a:pt x="2776823" y="1977275"/>
                </a:cubicBezTo>
                <a:cubicBezTo>
                  <a:pt x="2634755" y="2009936"/>
                  <a:pt x="2447587" y="1936024"/>
                  <a:pt x="2170452" y="1977275"/>
                </a:cubicBezTo>
                <a:cubicBezTo>
                  <a:pt x="1893317" y="2018526"/>
                  <a:pt x="1773795" y="1930879"/>
                  <a:pt x="1664216" y="1977275"/>
                </a:cubicBezTo>
                <a:cubicBezTo>
                  <a:pt x="1554637" y="2023671"/>
                  <a:pt x="1075980" y="1962690"/>
                  <a:pt x="751879" y="1977275"/>
                </a:cubicBezTo>
                <a:cubicBezTo>
                  <a:pt x="311164" y="1946014"/>
                  <a:pt x="418" y="1754131"/>
                  <a:pt x="0" y="1225396"/>
                </a:cubicBezTo>
                <a:cubicBezTo>
                  <a:pt x="-28356" y="1024951"/>
                  <a:pt x="36897" y="868474"/>
                  <a:pt x="0" y="751879"/>
                </a:cubicBezTo>
                <a:close/>
              </a:path>
              <a:path w="6510487" h="1977275" stroke="0" extrusionOk="0">
                <a:moveTo>
                  <a:pt x="0" y="751879"/>
                </a:moveTo>
                <a:cubicBezTo>
                  <a:pt x="-54113" y="381072"/>
                  <a:pt x="330818" y="46805"/>
                  <a:pt x="751879" y="0"/>
                </a:cubicBezTo>
                <a:cubicBezTo>
                  <a:pt x="877712" y="-35323"/>
                  <a:pt x="987884" y="31354"/>
                  <a:pt x="1157980" y="0"/>
                </a:cubicBezTo>
                <a:cubicBezTo>
                  <a:pt x="1328076" y="-31354"/>
                  <a:pt x="1502933" y="36564"/>
                  <a:pt x="1814418" y="0"/>
                </a:cubicBezTo>
                <a:cubicBezTo>
                  <a:pt x="2125903" y="-36564"/>
                  <a:pt x="2208130" y="25435"/>
                  <a:pt x="2420789" y="0"/>
                </a:cubicBezTo>
                <a:cubicBezTo>
                  <a:pt x="2633448" y="-25435"/>
                  <a:pt x="2716303" y="2018"/>
                  <a:pt x="2977092" y="0"/>
                </a:cubicBezTo>
                <a:cubicBezTo>
                  <a:pt x="3237881" y="-2018"/>
                  <a:pt x="3448354" y="51849"/>
                  <a:pt x="3633530" y="0"/>
                </a:cubicBezTo>
                <a:cubicBezTo>
                  <a:pt x="3818706" y="-51849"/>
                  <a:pt x="4026291" y="55583"/>
                  <a:pt x="4189833" y="0"/>
                </a:cubicBezTo>
                <a:cubicBezTo>
                  <a:pt x="4353375" y="-55583"/>
                  <a:pt x="4479614" y="24028"/>
                  <a:pt x="4646002" y="0"/>
                </a:cubicBezTo>
                <a:cubicBezTo>
                  <a:pt x="4812390" y="-24028"/>
                  <a:pt x="4932440" y="37063"/>
                  <a:pt x="5052103" y="0"/>
                </a:cubicBezTo>
                <a:cubicBezTo>
                  <a:pt x="5171766" y="-37063"/>
                  <a:pt x="5529123" y="37705"/>
                  <a:pt x="5758608" y="0"/>
                </a:cubicBezTo>
                <a:cubicBezTo>
                  <a:pt x="6232223" y="-3774"/>
                  <a:pt x="6541771" y="239910"/>
                  <a:pt x="6510487" y="751879"/>
                </a:cubicBezTo>
                <a:cubicBezTo>
                  <a:pt x="6530237" y="865252"/>
                  <a:pt x="6495770" y="1111872"/>
                  <a:pt x="6510487" y="1225396"/>
                </a:cubicBezTo>
                <a:cubicBezTo>
                  <a:pt x="6555798" y="1611851"/>
                  <a:pt x="6275813" y="2002094"/>
                  <a:pt x="5758608" y="1977275"/>
                </a:cubicBezTo>
                <a:cubicBezTo>
                  <a:pt x="5516757" y="2038569"/>
                  <a:pt x="5307799" y="1970013"/>
                  <a:pt x="5152237" y="1977275"/>
                </a:cubicBezTo>
                <a:cubicBezTo>
                  <a:pt x="4996675" y="1984537"/>
                  <a:pt x="4818350" y="1902352"/>
                  <a:pt x="4495800" y="1977275"/>
                </a:cubicBezTo>
                <a:cubicBezTo>
                  <a:pt x="4173250" y="2052198"/>
                  <a:pt x="4254493" y="1936571"/>
                  <a:pt x="4089698" y="1977275"/>
                </a:cubicBezTo>
                <a:cubicBezTo>
                  <a:pt x="3924903" y="2017979"/>
                  <a:pt x="3751059" y="1961221"/>
                  <a:pt x="3433261" y="1977275"/>
                </a:cubicBezTo>
                <a:cubicBezTo>
                  <a:pt x="3115463" y="1993329"/>
                  <a:pt x="3046468" y="1916818"/>
                  <a:pt x="2826890" y="1977275"/>
                </a:cubicBezTo>
                <a:cubicBezTo>
                  <a:pt x="2607312" y="2037732"/>
                  <a:pt x="2485427" y="1950349"/>
                  <a:pt x="2220520" y="1977275"/>
                </a:cubicBezTo>
                <a:cubicBezTo>
                  <a:pt x="1955613" y="2004201"/>
                  <a:pt x="1926908" y="1959986"/>
                  <a:pt x="1664216" y="1977275"/>
                </a:cubicBezTo>
                <a:cubicBezTo>
                  <a:pt x="1401524" y="1994564"/>
                  <a:pt x="1171608" y="1958682"/>
                  <a:pt x="751879" y="1977275"/>
                </a:cubicBezTo>
                <a:cubicBezTo>
                  <a:pt x="360975" y="2073784"/>
                  <a:pt x="-43817" y="1634541"/>
                  <a:pt x="0" y="1225396"/>
                </a:cubicBezTo>
                <a:cubicBezTo>
                  <a:pt x="-24772" y="1125332"/>
                  <a:pt x="23270" y="926736"/>
                  <a:pt x="0" y="751879"/>
                </a:cubicBezTo>
                <a:close/>
              </a:path>
            </a:pathLst>
          </a:custGeom>
          <a:solidFill>
            <a:srgbClr val="CCECFF"/>
          </a:solidFill>
          <a:ln w="38100">
            <a:solidFill>
              <a:srgbClr val="002060"/>
            </a:solidFill>
            <a:extLst>
              <a:ext uri="{C807C97D-BFC1-408E-A445-0C87EB9F89A2}">
                <ask:lineSketchStyleProps xmlns:ask="http://schemas.microsoft.com/office/drawing/2018/sketchyshapes" sd="3739255763">
                  <a:prstGeom prst="roundRect">
                    <a:avLst>
                      <a:gd name="adj" fmla="val 3802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rPr>
              <a:t>Cần</a:t>
            </a:r>
            <a:r>
              <a:rPr lang="en-US" sz="3600" b="1" dirty="0">
                <a:solidFill>
                  <a:schemeClr val="tx1"/>
                </a:solidFill>
              </a:rPr>
              <a:t> </a:t>
            </a:r>
            <a:r>
              <a:rPr lang="en-US" sz="3600" b="1" dirty="0" err="1">
                <a:solidFill>
                  <a:schemeClr val="tx1"/>
                </a:solidFill>
              </a:rPr>
              <a:t>chú</a:t>
            </a:r>
            <a:r>
              <a:rPr lang="en-US" sz="3600" b="1" dirty="0">
                <a:solidFill>
                  <a:schemeClr val="tx1"/>
                </a:solidFill>
              </a:rPr>
              <a:t> ý </a:t>
            </a:r>
            <a:r>
              <a:rPr lang="en-US" sz="3600" b="1" dirty="0" err="1">
                <a:solidFill>
                  <a:schemeClr val="tx1"/>
                </a:solidFill>
              </a:rPr>
              <a:t>nhấn</a:t>
            </a:r>
            <a:r>
              <a:rPr lang="en-US" sz="3600" b="1" dirty="0">
                <a:solidFill>
                  <a:schemeClr val="tx1"/>
                </a:solidFill>
              </a:rPr>
              <a:t> </a:t>
            </a:r>
            <a:r>
              <a:rPr lang="en-US" sz="3600" b="1" dirty="0" err="1">
                <a:solidFill>
                  <a:schemeClr val="tx1"/>
                </a:solidFill>
              </a:rPr>
              <a:t>giọng</a:t>
            </a:r>
            <a:r>
              <a:rPr lang="en-US" sz="3600" b="1" dirty="0">
                <a:solidFill>
                  <a:schemeClr val="tx1"/>
                </a:solidFill>
              </a:rPr>
              <a:t> ở </a:t>
            </a:r>
            <a:r>
              <a:rPr lang="en-US" sz="3600" b="1" dirty="0" err="1">
                <a:solidFill>
                  <a:schemeClr val="tx1"/>
                </a:solidFill>
              </a:rPr>
              <a:t>những</a:t>
            </a:r>
            <a:r>
              <a:rPr lang="en-US" sz="3600" b="1" dirty="0">
                <a:solidFill>
                  <a:schemeClr val="tx1"/>
                </a:solidFill>
              </a:rPr>
              <a:t> </a:t>
            </a:r>
            <a:r>
              <a:rPr lang="en-US" sz="3600" b="1" dirty="0" err="1">
                <a:solidFill>
                  <a:schemeClr val="tx1"/>
                </a:solidFill>
              </a:rPr>
              <a:t>từ</a:t>
            </a:r>
            <a:r>
              <a:rPr lang="en-US" sz="3600" b="1" dirty="0">
                <a:solidFill>
                  <a:schemeClr val="tx1"/>
                </a:solidFill>
              </a:rPr>
              <a:t> </a:t>
            </a:r>
            <a:r>
              <a:rPr lang="en-US" sz="3600" b="1" dirty="0" err="1">
                <a:solidFill>
                  <a:schemeClr val="tx1"/>
                </a:solidFill>
              </a:rPr>
              <a:t>ngữ</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khi</a:t>
            </a:r>
            <a:r>
              <a:rPr lang="en-US" sz="3600" b="1" dirty="0">
                <a:solidFill>
                  <a:schemeClr val="tx1"/>
                </a:solidFill>
              </a:rPr>
              <a:t> </a:t>
            </a:r>
            <a:r>
              <a:rPr lang="en-US" sz="3600" b="1" dirty="0" err="1">
                <a:solidFill>
                  <a:schemeClr val="tx1"/>
                </a:solidFill>
              </a:rPr>
              <a:t>đọc</a:t>
            </a:r>
            <a:r>
              <a:rPr lang="en-US" sz="3600" b="1" dirty="0">
                <a:solidFill>
                  <a:schemeClr val="tx1"/>
                </a:solidFill>
              </a:rPr>
              <a:t>? </a:t>
            </a:r>
            <a:r>
              <a:rPr lang="en-US" sz="3600" b="1" dirty="0" err="1">
                <a:solidFill>
                  <a:schemeClr val="tx1"/>
                </a:solidFill>
              </a:rPr>
              <a:t>Vì</a:t>
            </a:r>
            <a:r>
              <a:rPr lang="en-US" sz="3600" b="1" dirty="0">
                <a:solidFill>
                  <a:schemeClr val="tx1"/>
                </a:solidFill>
              </a:rPr>
              <a:t> </a:t>
            </a:r>
            <a:r>
              <a:rPr lang="en-US" sz="3600" b="1" dirty="0" err="1">
                <a:solidFill>
                  <a:schemeClr val="tx1"/>
                </a:solidFill>
              </a:rPr>
              <a:t>sao</a:t>
            </a:r>
            <a:r>
              <a:rPr lang="en-US" sz="3600" b="1" dirty="0">
                <a:solidFill>
                  <a:schemeClr val="tx1"/>
                </a:solidFill>
              </a:rPr>
              <a:t>?</a:t>
            </a:r>
          </a:p>
        </p:txBody>
      </p:sp>
      <p:pic>
        <p:nvPicPr>
          <p:cNvPr id="8" name="Picture 7">
            <a:extLst>
              <a:ext uri="{FF2B5EF4-FFF2-40B4-BE49-F238E27FC236}">
                <a16:creationId xmlns:a16="http://schemas.microsoft.com/office/drawing/2014/main" id="{88DA0F19-BD2D-5C99-91D7-0495CC6D8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533" y="1451725"/>
            <a:ext cx="4468217" cy="5301952"/>
          </a:xfrm>
          <a:prstGeom prst="rect">
            <a:avLst/>
          </a:prstGeom>
        </p:spPr>
      </p:pic>
      <p:sp>
        <p:nvSpPr>
          <p:cNvPr id="9" name="Speech Bubble: Rectangle with Corners Rounded 8">
            <a:extLst>
              <a:ext uri="{FF2B5EF4-FFF2-40B4-BE49-F238E27FC236}">
                <a16:creationId xmlns:a16="http://schemas.microsoft.com/office/drawing/2014/main" id="{8F158758-1D4F-2F17-5D55-35258537A729}"/>
              </a:ext>
            </a:extLst>
          </p:cNvPr>
          <p:cNvSpPr/>
          <p:nvPr/>
        </p:nvSpPr>
        <p:spPr>
          <a:xfrm>
            <a:off x="4534684" y="2645229"/>
            <a:ext cx="6285715" cy="3548742"/>
          </a:xfrm>
          <a:custGeom>
            <a:avLst/>
            <a:gdLst>
              <a:gd name="connsiteX0" fmla="*/ 0 w 6285715"/>
              <a:gd name="connsiteY0" fmla="*/ 591469 h 3548742"/>
              <a:gd name="connsiteX1" fmla="*/ 591469 w 6285715"/>
              <a:gd name="connsiteY1" fmla="*/ 0 h 3548742"/>
              <a:gd name="connsiteX2" fmla="*/ 1047619 w 6285715"/>
              <a:gd name="connsiteY2" fmla="*/ 0 h 3548742"/>
              <a:gd name="connsiteX3" fmla="*/ 1047619 w 6285715"/>
              <a:gd name="connsiteY3" fmla="*/ 0 h 3548742"/>
              <a:gd name="connsiteX4" fmla="*/ 1524286 w 6285715"/>
              <a:gd name="connsiteY4" fmla="*/ 0 h 3548742"/>
              <a:gd name="connsiteX5" fmla="*/ 2000953 w 6285715"/>
              <a:gd name="connsiteY5" fmla="*/ 0 h 3548742"/>
              <a:gd name="connsiteX6" fmla="*/ 2619048 w 6285715"/>
              <a:gd name="connsiteY6" fmla="*/ 0 h 3548742"/>
              <a:gd name="connsiteX7" fmla="*/ 3172584 w 6285715"/>
              <a:gd name="connsiteY7" fmla="*/ 0 h 3548742"/>
              <a:gd name="connsiteX8" fmla="*/ 3756871 w 6285715"/>
              <a:gd name="connsiteY8" fmla="*/ 0 h 3548742"/>
              <a:gd name="connsiteX9" fmla="*/ 4371911 w 6285715"/>
              <a:gd name="connsiteY9" fmla="*/ 0 h 3548742"/>
              <a:gd name="connsiteX10" fmla="*/ 4925447 w 6285715"/>
              <a:gd name="connsiteY10" fmla="*/ 0 h 3548742"/>
              <a:gd name="connsiteX11" fmla="*/ 5694246 w 6285715"/>
              <a:gd name="connsiteY11" fmla="*/ 0 h 3548742"/>
              <a:gd name="connsiteX12" fmla="*/ 6285715 w 6285715"/>
              <a:gd name="connsiteY12" fmla="*/ 591469 h 3548742"/>
              <a:gd name="connsiteX13" fmla="*/ 6285715 w 6285715"/>
              <a:gd name="connsiteY13" fmla="*/ 591457 h 3548742"/>
              <a:gd name="connsiteX14" fmla="*/ 6285715 w 6285715"/>
              <a:gd name="connsiteY14" fmla="*/ 591457 h 3548742"/>
              <a:gd name="connsiteX15" fmla="*/ 6285715 w 6285715"/>
              <a:gd name="connsiteY15" fmla="*/ 1017306 h 3548742"/>
              <a:gd name="connsiteX16" fmla="*/ 6285715 w 6285715"/>
              <a:gd name="connsiteY16" fmla="*/ 1478643 h 3548742"/>
              <a:gd name="connsiteX17" fmla="*/ 6285715 w 6285715"/>
              <a:gd name="connsiteY17" fmla="*/ 1971520 h 3548742"/>
              <a:gd name="connsiteX18" fmla="*/ 6285715 w 6285715"/>
              <a:gd name="connsiteY18" fmla="*/ 2479183 h 3548742"/>
              <a:gd name="connsiteX19" fmla="*/ 6285715 w 6285715"/>
              <a:gd name="connsiteY19" fmla="*/ 2957273 h 3548742"/>
              <a:gd name="connsiteX20" fmla="*/ 5694246 w 6285715"/>
              <a:gd name="connsiteY20" fmla="*/ 3548742 h 3548742"/>
              <a:gd name="connsiteX21" fmla="*/ 5109958 w 6285715"/>
              <a:gd name="connsiteY21" fmla="*/ 3548742 h 3548742"/>
              <a:gd name="connsiteX22" fmla="*/ 4587175 w 6285715"/>
              <a:gd name="connsiteY22" fmla="*/ 3548742 h 3548742"/>
              <a:gd name="connsiteX23" fmla="*/ 4002887 w 6285715"/>
              <a:gd name="connsiteY23" fmla="*/ 3548742 h 3548742"/>
              <a:gd name="connsiteX24" fmla="*/ 3480103 w 6285715"/>
              <a:gd name="connsiteY24" fmla="*/ 3548742 h 3548742"/>
              <a:gd name="connsiteX25" fmla="*/ 2619048 w 6285715"/>
              <a:gd name="connsiteY25" fmla="*/ 3548742 h 3548742"/>
              <a:gd name="connsiteX26" fmla="*/ 2095238 w 6285715"/>
              <a:gd name="connsiteY26" fmla="*/ 3548742 h 3548742"/>
              <a:gd name="connsiteX27" fmla="*/ 1571429 w 6285715"/>
              <a:gd name="connsiteY27" fmla="*/ 3548742 h 3548742"/>
              <a:gd name="connsiteX28" fmla="*/ 1047619 w 6285715"/>
              <a:gd name="connsiteY28" fmla="*/ 3548742 h 3548742"/>
              <a:gd name="connsiteX29" fmla="*/ 1047619 w 6285715"/>
              <a:gd name="connsiteY29" fmla="*/ 3548742 h 3548742"/>
              <a:gd name="connsiteX30" fmla="*/ 591469 w 6285715"/>
              <a:gd name="connsiteY30" fmla="*/ 3548742 h 3548742"/>
              <a:gd name="connsiteX31" fmla="*/ 0 w 6285715"/>
              <a:gd name="connsiteY31" fmla="*/ 2957273 h 3548742"/>
              <a:gd name="connsiteX32" fmla="*/ 0 w 6285715"/>
              <a:gd name="connsiteY32" fmla="*/ 2479183 h 3548742"/>
              <a:gd name="connsiteX33" fmla="*/ 0 w 6285715"/>
              <a:gd name="connsiteY33" fmla="*/ 2015879 h 3548742"/>
              <a:gd name="connsiteX34" fmla="*/ 0 w 6285715"/>
              <a:gd name="connsiteY34" fmla="*/ 1478643 h 3548742"/>
              <a:gd name="connsiteX35" fmla="*/ -293103 w 6285715"/>
              <a:gd name="connsiteY35" fmla="*/ 1273194 h 3548742"/>
              <a:gd name="connsiteX36" fmla="*/ -586206 w 6285715"/>
              <a:gd name="connsiteY36" fmla="*/ 1067745 h 3548742"/>
              <a:gd name="connsiteX37" fmla="*/ -310689 w 6285715"/>
              <a:gd name="connsiteY37" fmla="*/ 843890 h 3548742"/>
              <a:gd name="connsiteX38" fmla="*/ 0 w 6285715"/>
              <a:gd name="connsiteY38" fmla="*/ 591457 h 3548742"/>
              <a:gd name="connsiteX39" fmla="*/ 0 w 6285715"/>
              <a:gd name="connsiteY39" fmla="*/ 591469 h 354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85715" h="3548742" fill="none" extrusionOk="0">
                <a:moveTo>
                  <a:pt x="0" y="591469"/>
                </a:moveTo>
                <a:cubicBezTo>
                  <a:pt x="19406" y="223480"/>
                  <a:pt x="213732" y="18481"/>
                  <a:pt x="591469" y="0"/>
                </a:cubicBezTo>
                <a:cubicBezTo>
                  <a:pt x="778403" y="10181"/>
                  <a:pt x="849865" y="4966"/>
                  <a:pt x="1047619" y="0"/>
                </a:cubicBezTo>
                <a:lnTo>
                  <a:pt x="1047619" y="0"/>
                </a:lnTo>
                <a:cubicBezTo>
                  <a:pt x="1164258" y="-7260"/>
                  <a:pt x="1392694" y="22540"/>
                  <a:pt x="1524286" y="0"/>
                </a:cubicBezTo>
                <a:cubicBezTo>
                  <a:pt x="1655878" y="-22540"/>
                  <a:pt x="1892124" y="-12750"/>
                  <a:pt x="2000953" y="0"/>
                </a:cubicBezTo>
                <a:cubicBezTo>
                  <a:pt x="2109782" y="12750"/>
                  <a:pt x="2390913" y="18529"/>
                  <a:pt x="2619048" y="0"/>
                </a:cubicBezTo>
                <a:cubicBezTo>
                  <a:pt x="2732485" y="-6337"/>
                  <a:pt x="2930625" y="-9319"/>
                  <a:pt x="3172584" y="0"/>
                </a:cubicBezTo>
                <a:cubicBezTo>
                  <a:pt x="3414543" y="9319"/>
                  <a:pt x="3592219" y="-28197"/>
                  <a:pt x="3756871" y="0"/>
                </a:cubicBezTo>
                <a:cubicBezTo>
                  <a:pt x="3921523" y="28197"/>
                  <a:pt x="4120779" y="-1390"/>
                  <a:pt x="4371911" y="0"/>
                </a:cubicBezTo>
                <a:cubicBezTo>
                  <a:pt x="4623043" y="1390"/>
                  <a:pt x="4655786" y="951"/>
                  <a:pt x="4925447" y="0"/>
                </a:cubicBezTo>
                <a:cubicBezTo>
                  <a:pt x="5195108" y="-951"/>
                  <a:pt x="5369048" y="20606"/>
                  <a:pt x="5694246" y="0"/>
                </a:cubicBezTo>
                <a:cubicBezTo>
                  <a:pt x="5985452" y="-55093"/>
                  <a:pt x="6322999" y="260128"/>
                  <a:pt x="6285715" y="591469"/>
                </a:cubicBezTo>
                <a:cubicBezTo>
                  <a:pt x="6285715" y="591466"/>
                  <a:pt x="6285715" y="591460"/>
                  <a:pt x="6285715" y="591457"/>
                </a:cubicBezTo>
                <a:lnTo>
                  <a:pt x="6285715" y="591457"/>
                </a:lnTo>
                <a:cubicBezTo>
                  <a:pt x="6283339" y="684628"/>
                  <a:pt x="6265764" y="912118"/>
                  <a:pt x="6285715" y="1017306"/>
                </a:cubicBezTo>
                <a:cubicBezTo>
                  <a:pt x="6305666" y="1122494"/>
                  <a:pt x="6278160" y="1348873"/>
                  <a:pt x="6285715" y="1478643"/>
                </a:cubicBezTo>
                <a:cubicBezTo>
                  <a:pt x="6308114" y="1608867"/>
                  <a:pt x="6272771" y="1780518"/>
                  <a:pt x="6285715" y="1971520"/>
                </a:cubicBezTo>
                <a:cubicBezTo>
                  <a:pt x="6298659" y="2162522"/>
                  <a:pt x="6300215" y="2237522"/>
                  <a:pt x="6285715" y="2479183"/>
                </a:cubicBezTo>
                <a:cubicBezTo>
                  <a:pt x="6271215" y="2720844"/>
                  <a:pt x="6265423" y="2814765"/>
                  <a:pt x="6285715" y="2957273"/>
                </a:cubicBezTo>
                <a:cubicBezTo>
                  <a:pt x="6272721" y="3305495"/>
                  <a:pt x="5953565" y="3582994"/>
                  <a:pt x="5694246" y="3548742"/>
                </a:cubicBezTo>
                <a:cubicBezTo>
                  <a:pt x="5486336" y="3538118"/>
                  <a:pt x="5375451" y="3570133"/>
                  <a:pt x="5109958" y="3548742"/>
                </a:cubicBezTo>
                <a:cubicBezTo>
                  <a:pt x="4844465" y="3527351"/>
                  <a:pt x="4829335" y="3535733"/>
                  <a:pt x="4587175" y="3548742"/>
                </a:cubicBezTo>
                <a:cubicBezTo>
                  <a:pt x="4345015" y="3561751"/>
                  <a:pt x="4164825" y="3569967"/>
                  <a:pt x="4002887" y="3548742"/>
                </a:cubicBezTo>
                <a:cubicBezTo>
                  <a:pt x="3840949" y="3527517"/>
                  <a:pt x="3704884" y="3523658"/>
                  <a:pt x="3480103" y="3548742"/>
                </a:cubicBezTo>
                <a:cubicBezTo>
                  <a:pt x="3255322" y="3573826"/>
                  <a:pt x="2820020" y="3509570"/>
                  <a:pt x="2619048" y="3548742"/>
                </a:cubicBezTo>
                <a:cubicBezTo>
                  <a:pt x="2422146" y="3537229"/>
                  <a:pt x="2262863" y="3574077"/>
                  <a:pt x="2095238" y="3548742"/>
                </a:cubicBezTo>
                <a:cubicBezTo>
                  <a:pt x="1927613" y="3523408"/>
                  <a:pt x="1787374" y="3545703"/>
                  <a:pt x="1571429" y="3548742"/>
                </a:cubicBezTo>
                <a:cubicBezTo>
                  <a:pt x="1355484" y="3551781"/>
                  <a:pt x="1275361" y="3538069"/>
                  <a:pt x="1047619" y="3548742"/>
                </a:cubicBezTo>
                <a:lnTo>
                  <a:pt x="1047619" y="3548742"/>
                </a:lnTo>
                <a:cubicBezTo>
                  <a:pt x="907646" y="3543280"/>
                  <a:pt x="760982" y="3528002"/>
                  <a:pt x="591469" y="3548742"/>
                </a:cubicBezTo>
                <a:cubicBezTo>
                  <a:pt x="217903" y="3542276"/>
                  <a:pt x="-12911" y="3286125"/>
                  <a:pt x="0" y="2957273"/>
                </a:cubicBezTo>
                <a:cubicBezTo>
                  <a:pt x="9793" y="2723507"/>
                  <a:pt x="-11823" y="2671538"/>
                  <a:pt x="0" y="2479183"/>
                </a:cubicBezTo>
                <a:cubicBezTo>
                  <a:pt x="11823" y="2286828"/>
                  <a:pt x="5118" y="2192250"/>
                  <a:pt x="0" y="2015879"/>
                </a:cubicBezTo>
                <a:cubicBezTo>
                  <a:pt x="-5118" y="1839508"/>
                  <a:pt x="26644" y="1687421"/>
                  <a:pt x="0" y="1478643"/>
                </a:cubicBezTo>
                <a:cubicBezTo>
                  <a:pt x="-74628" y="1438558"/>
                  <a:pt x="-185887" y="1349250"/>
                  <a:pt x="-293103" y="1273194"/>
                </a:cubicBezTo>
                <a:cubicBezTo>
                  <a:pt x="-400319" y="1197138"/>
                  <a:pt x="-461025" y="1171551"/>
                  <a:pt x="-586206" y="1067745"/>
                </a:cubicBezTo>
                <a:cubicBezTo>
                  <a:pt x="-499902" y="986713"/>
                  <a:pt x="-426473" y="947864"/>
                  <a:pt x="-310689" y="843890"/>
                </a:cubicBezTo>
                <a:cubicBezTo>
                  <a:pt x="-194905" y="739915"/>
                  <a:pt x="-144762" y="726112"/>
                  <a:pt x="0" y="591457"/>
                </a:cubicBezTo>
                <a:cubicBezTo>
                  <a:pt x="0" y="591462"/>
                  <a:pt x="0" y="591466"/>
                  <a:pt x="0" y="591469"/>
                </a:cubicBezTo>
                <a:close/>
              </a:path>
              <a:path w="6285715" h="3548742" stroke="0" extrusionOk="0">
                <a:moveTo>
                  <a:pt x="0" y="591469"/>
                </a:moveTo>
                <a:cubicBezTo>
                  <a:pt x="6493" y="325273"/>
                  <a:pt x="260019" y="-25995"/>
                  <a:pt x="591469" y="0"/>
                </a:cubicBezTo>
                <a:cubicBezTo>
                  <a:pt x="757069" y="-18803"/>
                  <a:pt x="833601" y="-19122"/>
                  <a:pt x="1047619" y="0"/>
                </a:cubicBezTo>
                <a:lnTo>
                  <a:pt x="1047619" y="0"/>
                </a:lnTo>
                <a:cubicBezTo>
                  <a:pt x="1166909" y="-16927"/>
                  <a:pt x="1300076" y="8837"/>
                  <a:pt x="1540000" y="0"/>
                </a:cubicBezTo>
                <a:cubicBezTo>
                  <a:pt x="1779924" y="-8837"/>
                  <a:pt x="1863925" y="-924"/>
                  <a:pt x="2032381" y="0"/>
                </a:cubicBezTo>
                <a:cubicBezTo>
                  <a:pt x="2200837" y="924"/>
                  <a:pt x="2480496" y="-15938"/>
                  <a:pt x="2619048" y="0"/>
                </a:cubicBezTo>
                <a:cubicBezTo>
                  <a:pt x="2869634" y="-12782"/>
                  <a:pt x="3000410" y="5256"/>
                  <a:pt x="3141832" y="0"/>
                </a:cubicBezTo>
                <a:cubicBezTo>
                  <a:pt x="3283254" y="-5256"/>
                  <a:pt x="3476953" y="16095"/>
                  <a:pt x="3787623" y="0"/>
                </a:cubicBezTo>
                <a:cubicBezTo>
                  <a:pt x="4098293" y="-16095"/>
                  <a:pt x="4237073" y="3877"/>
                  <a:pt x="4371911" y="0"/>
                </a:cubicBezTo>
                <a:cubicBezTo>
                  <a:pt x="4506749" y="-3877"/>
                  <a:pt x="4792255" y="-31023"/>
                  <a:pt x="5048454" y="0"/>
                </a:cubicBezTo>
                <a:cubicBezTo>
                  <a:pt x="5304653" y="31023"/>
                  <a:pt x="5420437" y="21666"/>
                  <a:pt x="5694246" y="0"/>
                </a:cubicBezTo>
                <a:cubicBezTo>
                  <a:pt x="5989022" y="29493"/>
                  <a:pt x="6250970" y="193194"/>
                  <a:pt x="6285715" y="591469"/>
                </a:cubicBezTo>
                <a:cubicBezTo>
                  <a:pt x="6285715" y="591465"/>
                  <a:pt x="6285715" y="591459"/>
                  <a:pt x="6285715" y="591457"/>
                </a:cubicBezTo>
                <a:lnTo>
                  <a:pt x="6285715" y="591457"/>
                </a:lnTo>
                <a:cubicBezTo>
                  <a:pt x="6271391" y="685475"/>
                  <a:pt x="6307134" y="912635"/>
                  <a:pt x="6285715" y="1035050"/>
                </a:cubicBezTo>
                <a:cubicBezTo>
                  <a:pt x="6264296" y="1157465"/>
                  <a:pt x="6296153" y="1313756"/>
                  <a:pt x="6285715" y="1478643"/>
                </a:cubicBezTo>
                <a:cubicBezTo>
                  <a:pt x="6288611" y="1665384"/>
                  <a:pt x="6288664" y="1827156"/>
                  <a:pt x="6285715" y="1927161"/>
                </a:cubicBezTo>
                <a:cubicBezTo>
                  <a:pt x="6282766" y="2027166"/>
                  <a:pt x="6298227" y="2340709"/>
                  <a:pt x="6285715" y="2449610"/>
                </a:cubicBezTo>
                <a:cubicBezTo>
                  <a:pt x="6273203" y="2558511"/>
                  <a:pt x="6282181" y="2823037"/>
                  <a:pt x="6285715" y="2957273"/>
                </a:cubicBezTo>
                <a:cubicBezTo>
                  <a:pt x="6295022" y="3265880"/>
                  <a:pt x="5976343" y="3528522"/>
                  <a:pt x="5694246" y="3548742"/>
                </a:cubicBezTo>
                <a:cubicBezTo>
                  <a:pt x="5549137" y="3540419"/>
                  <a:pt x="5201857" y="3581576"/>
                  <a:pt x="5017702" y="3548742"/>
                </a:cubicBezTo>
                <a:cubicBezTo>
                  <a:pt x="4833547" y="3515908"/>
                  <a:pt x="4624201" y="3529751"/>
                  <a:pt x="4341159" y="3548742"/>
                </a:cubicBezTo>
                <a:cubicBezTo>
                  <a:pt x="4058117" y="3567733"/>
                  <a:pt x="3889123" y="3526380"/>
                  <a:pt x="3726119" y="3548742"/>
                </a:cubicBezTo>
                <a:cubicBezTo>
                  <a:pt x="3563115" y="3571104"/>
                  <a:pt x="2976646" y="3561343"/>
                  <a:pt x="2619048" y="3548742"/>
                </a:cubicBezTo>
                <a:cubicBezTo>
                  <a:pt x="2509010" y="3564886"/>
                  <a:pt x="2217856" y="3568269"/>
                  <a:pt x="2095238" y="3548742"/>
                </a:cubicBezTo>
                <a:cubicBezTo>
                  <a:pt x="1972620" y="3529216"/>
                  <a:pt x="1658822" y="3521120"/>
                  <a:pt x="1540000" y="3548742"/>
                </a:cubicBezTo>
                <a:cubicBezTo>
                  <a:pt x="1421178" y="3576364"/>
                  <a:pt x="1291794" y="3551572"/>
                  <a:pt x="1047619" y="3548742"/>
                </a:cubicBezTo>
                <a:lnTo>
                  <a:pt x="1047619" y="3548742"/>
                </a:lnTo>
                <a:cubicBezTo>
                  <a:pt x="927303" y="3548185"/>
                  <a:pt x="803078" y="3550880"/>
                  <a:pt x="591469" y="3548742"/>
                </a:cubicBezTo>
                <a:cubicBezTo>
                  <a:pt x="293791" y="3560429"/>
                  <a:pt x="-29202" y="3263005"/>
                  <a:pt x="0" y="2957273"/>
                </a:cubicBezTo>
                <a:cubicBezTo>
                  <a:pt x="-14340" y="2775830"/>
                  <a:pt x="8724" y="2650459"/>
                  <a:pt x="0" y="2434824"/>
                </a:cubicBezTo>
                <a:cubicBezTo>
                  <a:pt x="-8724" y="2219189"/>
                  <a:pt x="18506" y="2106469"/>
                  <a:pt x="0" y="1912374"/>
                </a:cubicBezTo>
                <a:cubicBezTo>
                  <a:pt x="-18506" y="1718279"/>
                  <a:pt x="17008" y="1681157"/>
                  <a:pt x="0" y="1478643"/>
                </a:cubicBezTo>
                <a:cubicBezTo>
                  <a:pt x="-80462" y="1423177"/>
                  <a:pt x="-191335" y="1350932"/>
                  <a:pt x="-293103" y="1273194"/>
                </a:cubicBezTo>
                <a:cubicBezTo>
                  <a:pt x="-394871" y="1195456"/>
                  <a:pt x="-511170" y="1112359"/>
                  <a:pt x="-586206" y="1067745"/>
                </a:cubicBezTo>
                <a:cubicBezTo>
                  <a:pt x="-460583" y="969893"/>
                  <a:pt x="-426577" y="950116"/>
                  <a:pt x="-287241" y="824838"/>
                </a:cubicBezTo>
                <a:cubicBezTo>
                  <a:pt x="-147904" y="699560"/>
                  <a:pt x="-113017" y="677877"/>
                  <a:pt x="0" y="591457"/>
                </a:cubicBezTo>
                <a:cubicBezTo>
                  <a:pt x="0" y="591462"/>
                  <a:pt x="0" y="591464"/>
                  <a:pt x="0" y="591469"/>
                </a:cubicBezTo>
                <a:close/>
              </a:path>
            </a:pathLst>
          </a:custGeom>
          <a:solidFill>
            <a:srgbClr val="FFFFCC"/>
          </a:solidFill>
          <a:ln w="38100">
            <a:solidFill>
              <a:srgbClr val="002060"/>
            </a:solidFill>
            <a:extLst>
              <a:ext uri="{C807C97D-BFC1-408E-A445-0C87EB9F89A2}">
                <ask:lineSketchStyleProps xmlns:ask="http://schemas.microsoft.com/office/drawing/2018/sketchyshapes" sd="2079606885">
                  <a:prstGeom prst="wedgeRoundRectCallout">
                    <a:avLst>
                      <a:gd name="adj1" fmla="val -59326"/>
                      <a:gd name="adj2" fmla="val -19912"/>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hấn giọng những từ ngữ tả ích lợi của vườn dừa, hoạt động của con người gắn bó với vườn dừa. Vì những từ ngữ đó thể hiện vẻ đẹp, sự gắn bó của cây dừa đối với người dân miền Tây.</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2677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7" name="Rectangle: Rounded Corners 6">
            <a:extLst>
              <a:ext uri="{FF2B5EF4-FFF2-40B4-BE49-F238E27FC236}">
                <a16:creationId xmlns:a16="http://schemas.microsoft.com/office/drawing/2014/main" id="{7FE6071F-B0A3-D028-1298-4CF7CFA31642}"/>
              </a:ext>
            </a:extLst>
          </p:cNvPr>
          <p:cNvSpPr/>
          <p:nvPr/>
        </p:nvSpPr>
        <p:spPr>
          <a:xfrm>
            <a:off x="3324379" y="157763"/>
            <a:ext cx="5905966" cy="870444"/>
          </a:xfrm>
          <a:prstGeom prst="roundRect">
            <a:avLst>
              <a:gd name="adj" fmla="val 50000"/>
            </a:avLst>
          </a:prstGeom>
          <a:solidFill>
            <a:srgbClr val="CCFFCC"/>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Lắng</a:t>
            </a:r>
            <a:r>
              <a:rPr lang="en-US" sz="4400" dirty="0">
                <a:solidFill>
                  <a:srgbClr val="002060"/>
                </a:solidFill>
                <a:latin typeface="UVN Banh Mi" pitchFamily="2" charset="0"/>
              </a:rPr>
              <a:t> </a:t>
            </a:r>
            <a:r>
              <a:rPr lang="en-US" sz="4400" dirty="0" err="1">
                <a:solidFill>
                  <a:srgbClr val="002060"/>
                </a:solidFill>
                <a:latin typeface="UVN Banh Mi" pitchFamily="2" charset="0"/>
              </a:rPr>
              <a:t>nghe</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mẫu</a:t>
            </a:r>
            <a:endParaRPr lang="en-US" sz="4400" dirty="0">
              <a:solidFill>
                <a:srgbClr val="002060"/>
              </a:solidFill>
              <a:latin typeface="UVN Banh Mi" pitchFamily="2" charset="0"/>
            </a:endParaRPr>
          </a:p>
        </p:txBody>
      </p:sp>
      <p:sp>
        <p:nvSpPr>
          <p:cNvPr id="11" name="Rectangle: Rounded Corners 10">
            <a:extLst>
              <a:ext uri="{FF2B5EF4-FFF2-40B4-BE49-F238E27FC236}">
                <a16:creationId xmlns:a16="http://schemas.microsoft.com/office/drawing/2014/main" id="{D15D43FA-D2D7-F33E-1256-38DD72FFBF9D}"/>
              </a:ext>
            </a:extLst>
          </p:cNvPr>
          <p:cNvSpPr/>
          <p:nvPr/>
        </p:nvSpPr>
        <p:spPr>
          <a:xfrm>
            <a:off x="1799790" y="1123167"/>
            <a:ext cx="9760713" cy="3806124"/>
          </a:xfrm>
          <a:prstGeom prst="roundRect">
            <a:avLst/>
          </a:prstGeom>
          <a:solidFill>
            <a:schemeClr val="bg1">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400" dirty="0" err="1">
                <a:solidFill>
                  <a:schemeClr val="tx1"/>
                </a:solidFill>
              </a:rPr>
              <a:t>Vườn</a:t>
            </a:r>
            <a:r>
              <a:rPr lang="en-US" sz="3400" dirty="0">
                <a:solidFill>
                  <a:schemeClr val="tx1"/>
                </a:solidFill>
              </a:rPr>
              <a:t> </a:t>
            </a:r>
            <a:r>
              <a:rPr lang="en-US" sz="3400" dirty="0" err="1">
                <a:solidFill>
                  <a:schemeClr val="tx1"/>
                </a:solidFill>
              </a:rPr>
              <a:t>dừa</a:t>
            </a:r>
            <a:r>
              <a:rPr lang="en-US" sz="3400" dirty="0">
                <a:solidFill>
                  <a:schemeClr val="tx1"/>
                </a:solidFill>
              </a:rPr>
              <a:t> </a:t>
            </a:r>
            <a:r>
              <a:rPr lang="en-US" sz="3400" dirty="0" err="1">
                <a:solidFill>
                  <a:schemeClr val="tx1"/>
                </a:solidFill>
              </a:rPr>
              <a:t>đã</a:t>
            </a:r>
            <a:r>
              <a:rPr lang="en-US" sz="3400" dirty="0">
                <a:solidFill>
                  <a:schemeClr val="tx1"/>
                </a:solidFill>
              </a:rPr>
              <a:t> </a:t>
            </a:r>
            <a:r>
              <a:rPr lang="en-US" sz="3400" dirty="0" err="1">
                <a:solidFill>
                  <a:srgbClr val="FF0000"/>
                </a:solidFill>
              </a:rPr>
              <a:t>gắn</a:t>
            </a:r>
            <a:r>
              <a:rPr lang="en-US" sz="3400" dirty="0">
                <a:solidFill>
                  <a:srgbClr val="FF0000"/>
                </a:solidFill>
              </a:rPr>
              <a:t> </a:t>
            </a:r>
            <a:r>
              <a:rPr lang="en-US" sz="3400" dirty="0" err="1">
                <a:solidFill>
                  <a:srgbClr val="FF0000"/>
                </a:solidFill>
              </a:rPr>
              <a:t>bó</a:t>
            </a:r>
            <a:r>
              <a:rPr lang="en-US" sz="3400" dirty="0">
                <a:solidFill>
                  <a:srgbClr val="FF0000"/>
                </a:solidFill>
              </a:rPr>
              <a:t> </a:t>
            </a:r>
            <a:r>
              <a:rPr lang="en-US" sz="3400" dirty="0" err="1">
                <a:solidFill>
                  <a:schemeClr val="tx1"/>
                </a:solidFill>
              </a:rPr>
              <a:t>với</a:t>
            </a:r>
            <a:r>
              <a:rPr lang="en-US" sz="3400" dirty="0">
                <a:solidFill>
                  <a:schemeClr val="tx1"/>
                </a:solidFill>
              </a:rPr>
              <a:t> </a:t>
            </a:r>
            <a:r>
              <a:rPr lang="en-US" sz="3400" dirty="0" err="1">
                <a:solidFill>
                  <a:schemeClr val="tx1"/>
                </a:solidFill>
              </a:rPr>
              <a:t>ông</a:t>
            </a:r>
            <a:r>
              <a:rPr lang="en-US" sz="3400" dirty="0">
                <a:solidFill>
                  <a:schemeClr val="tx1"/>
                </a:solidFill>
              </a:rPr>
              <a:t> </a:t>
            </a:r>
            <a:r>
              <a:rPr lang="en-US" sz="3400" dirty="0" err="1">
                <a:solidFill>
                  <a:schemeClr val="tx1"/>
                </a:solidFill>
              </a:rPr>
              <a:t>từ</a:t>
            </a:r>
            <a:r>
              <a:rPr lang="en-US" sz="3400" dirty="0">
                <a:solidFill>
                  <a:schemeClr val="tx1"/>
                </a:solidFill>
              </a:rPr>
              <a:t> </a:t>
            </a:r>
            <a:r>
              <a:rPr lang="en-US" sz="3400" dirty="0" err="1">
                <a:solidFill>
                  <a:schemeClr val="tx1"/>
                </a:solidFill>
              </a:rPr>
              <a:t>thời</a:t>
            </a:r>
            <a:r>
              <a:rPr lang="en-US" sz="3400" dirty="0">
                <a:solidFill>
                  <a:schemeClr val="tx1"/>
                </a:solidFill>
              </a:rPr>
              <a:t> </a:t>
            </a:r>
            <a:r>
              <a:rPr lang="en-US" sz="3400" dirty="0" err="1">
                <a:solidFill>
                  <a:schemeClr val="tx1"/>
                </a:solidFill>
              </a:rPr>
              <a:t>thơ</a:t>
            </a:r>
            <a:r>
              <a:rPr lang="en-US" sz="3400" dirty="0">
                <a:solidFill>
                  <a:schemeClr val="tx1"/>
                </a:solidFill>
              </a:rPr>
              <a:t> </a:t>
            </a:r>
            <a:r>
              <a:rPr lang="en-US" sz="3400" dirty="0" err="1">
                <a:solidFill>
                  <a:schemeClr val="tx1"/>
                </a:solidFill>
              </a:rPr>
              <a:t>bé</a:t>
            </a:r>
            <a:r>
              <a:rPr lang="en-US" sz="3400" dirty="0">
                <a:solidFill>
                  <a:schemeClr val="tx1"/>
                </a:solidFill>
              </a:rPr>
              <a:t> </a:t>
            </a:r>
            <a:r>
              <a:rPr lang="en-US" sz="3400" dirty="0" err="1">
                <a:solidFill>
                  <a:schemeClr val="tx1"/>
                </a:solidFill>
              </a:rPr>
              <a:t>đến</a:t>
            </a:r>
            <a:r>
              <a:rPr lang="en-US" sz="3400" dirty="0">
                <a:solidFill>
                  <a:schemeClr val="tx1"/>
                </a:solidFill>
              </a:rPr>
              <a:t> </a:t>
            </a:r>
            <a:r>
              <a:rPr lang="en-US" sz="3400" dirty="0" err="1">
                <a:solidFill>
                  <a:schemeClr val="tx1"/>
                </a:solidFill>
              </a:rPr>
              <a:t>tận</a:t>
            </a:r>
            <a:r>
              <a:rPr lang="en-US" sz="3400" dirty="0">
                <a:solidFill>
                  <a:schemeClr val="tx1"/>
                </a:solidFill>
              </a:rPr>
              <a:t> </a:t>
            </a:r>
            <a:r>
              <a:rPr lang="en-US" sz="3400" dirty="0" err="1">
                <a:solidFill>
                  <a:schemeClr val="tx1"/>
                </a:solidFill>
              </a:rPr>
              <a:t>bây</a:t>
            </a:r>
            <a:r>
              <a:rPr lang="en-US" sz="3400" dirty="0">
                <a:solidFill>
                  <a:schemeClr val="tx1"/>
                </a:solidFill>
              </a:rPr>
              <a:t> </a:t>
            </a:r>
            <a:r>
              <a:rPr lang="en-US" sz="3400" dirty="0" err="1">
                <a:solidFill>
                  <a:schemeClr val="tx1"/>
                </a:solidFill>
              </a:rPr>
              <a:t>giờ</a:t>
            </a:r>
            <a:r>
              <a:rPr lang="en-US" sz="3400" dirty="0">
                <a:solidFill>
                  <a:schemeClr val="tx1"/>
                </a:solidFill>
              </a:rPr>
              <a:t> </a:t>
            </a:r>
            <a:r>
              <a:rPr lang="en-US" sz="3400" dirty="0" err="1">
                <a:solidFill>
                  <a:schemeClr val="tx1"/>
                </a:solidFill>
              </a:rPr>
              <a:t>tuổi</a:t>
            </a:r>
            <a:r>
              <a:rPr lang="en-US" sz="3400" dirty="0">
                <a:solidFill>
                  <a:schemeClr val="tx1"/>
                </a:solidFill>
              </a:rPr>
              <a:t> </a:t>
            </a:r>
            <a:r>
              <a:rPr lang="en-US" sz="3400" dirty="0" err="1">
                <a:solidFill>
                  <a:schemeClr val="tx1"/>
                </a:solidFill>
              </a:rPr>
              <a:t>đã</a:t>
            </a:r>
            <a:r>
              <a:rPr lang="en-US" sz="3400" dirty="0">
                <a:solidFill>
                  <a:schemeClr val="tx1"/>
                </a:solidFill>
              </a:rPr>
              <a:t> </a:t>
            </a:r>
            <a:r>
              <a:rPr lang="en-US" sz="3400" dirty="0" err="1">
                <a:solidFill>
                  <a:schemeClr val="tx1"/>
                </a:solidFill>
              </a:rPr>
              <a:t>bảy</a:t>
            </a:r>
            <a:r>
              <a:rPr lang="en-US" sz="3400" dirty="0">
                <a:solidFill>
                  <a:schemeClr val="tx1"/>
                </a:solidFill>
              </a:rPr>
              <a:t> </a:t>
            </a:r>
            <a:r>
              <a:rPr lang="en-US" sz="3400" dirty="0" err="1">
                <a:solidFill>
                  <a:schemeClr val="tx1"/>
                </a:solidFill>
              </a:rPr>
              <a:t>mươi</a:t>
            </a:r>
            <a:r>
              <a:rPr lang="en-US" sz="3400" dirty="0">
                <a:solidFill>
                  <a:schemeClr val="tx1"/>
                </a:solidFill>
              </a:rPr>
              <a:t>. </a:t>
            </a:r>
            <a:r>
              <a:rPr lang="en-US" sz="3400" dirty="0" err="1">
                <a:solidFill>
                  <a:schemeClr val="tx1"/>
                </a:solidFill>
              </a:rPr>
              <a:t>Nhà</a:t>
            </a:r>
            <a:r>
              <a:rPr lang="en-US" sz="3400" dirty="0">
                <a:solidFill>
                  <a:schemeClr val="tx1"/>
                </a:solidFill>
              </a:rPr>
              <a:t> </a:t>
            </a:r>
            <a:r>
              <a:rPr lang="en-US" sz="3400" dirty="0" err="1">
                <a:solidFill>
                  <a:srgbClr val="FF0000"/>
                </a:solidFill>
              </a:rPr>
              <a:t>lợp</a:t>
            </a:r>
            <a:r>
              <a:rPr lang="en-US" sz="3400" dirty="0">
                <a:solidFill>
                  <a:srgbClr val="FF0000"/>
                </a:solidFill>
              </a:rPr>
              <a:t> </a:t>
            </a:r>
            <a:r>
              <a:rPr lang="en-US" sz="3400" dirty="0" err="1">
                <a:solidFill>
                  <a:srgbClr val="FF0000"/>
                </a:solidFill>
              </a:rPr>
              <a:t>lá</a:t>
            </a:r>
            <a:r>
              <a:rPr lang="en-US" sz="3400" dirty="0">
                <a:solidFill>
                  <a:srgbClr val="FF0000"/>
                </a:solidFill>
              </a:rPr>
              <a:t> </a:t>
            </a:r>
            <a:r>
              <a:rPr lang="en-US" sz="3400" dirty="0" err="1">
                <a:solidFill>
                  <a:srgbClr val="FF0000"/>
                </a:solidFill>
              </a:rPr>
              <a:t>dừa</a:t>
            </a:r>
            <a:r>
              <a:rPr lang="en-US" sz="3400" dirty="0">
                <a:solidFill>
                  <a:schemeClr val="tx1"/>
                </a:solidFill>
              </a:rPr>
              <a:t>, </a:t>
            </a:r>
            <a:r>
              <a:rPr lang="en-US" sz="3400" dirty="0" err="1">
                <a:solidFill>
                  <a:schemeClr val="tx1"/>
                </a:solidFill>
              </a:rPr>
              <a:t>thân</a:t>
            </a:r>
            <a:r>
              <a:rPr lang="en-US" sz="3400" dirty="0">
                <a:solidFill>
                  <a:schemeClr val="tx1"/>
                </a:solidFill>
              </a:rPr>
              <a:t> </a:t>
            </a:r>
            <a:r>
              <a:rPr lang="en-US" sz="3400" dirty="0" err="1">
                <a:solidFill>
                  <a:schemeClr val="tx1"/>
                </a:solidFill>
              </a:rPr>
              <a:t>dừa</a:t>
            </a:r>
            <a:r>
              <a:rPr lang="en-US" sz="3400" dirty="0">
                <a:solidFill>
                  <a:schemeClr val="tx1"/>
                </a:solidFill>
              </a:rPr>
              <a:t> </a:t>
            </a:r>
            <a:r>
              <a:rPr lang="en-US" sz="3400" dirty="0" err="1">
                <a:solidFill>
                  <a:srgbClr val="FF0000"/>
                </a:solidFill>
              </a:rPr>
              <a:t>làm</a:t>
            </a:r>
            <a:r>
              <a:rPr lang="en-US" sz="3400" dirty="0">
                <a:solidFill>
                  <a:srgbClr val="FF0000"/>
                </a:solidFill>
              </a:rPr>
              <a:t> </a:t>
            </a:r>
            <a:r>
              <a:rPr lang="en-US" sz="3400" dirty="0" err="1">
                <a:solidFill>
                  <a:srgbClr val="FF0000"/>
                </a:solidFill>
              </a:rPr>
              <a:t>cầu</a:t>
            </a:r>
            <a:r>
              <a:rPr lang="en-US" sz="3400" dirty="0">
                <a:solidFill>
                  <a:srgbClr val="FF0000"/>
                </a:solidFill>
              </a:rPr>
              <a:t> </a:t>
            </a:r>
            <a:r>
              <a:rPr lang="en-US" sz="3400" dirty="0" err="1">
                <a:solidFill>
                  <a:srgbClr val="FF0000"/>
                </a:solidFill>
              </a:rPr>
              <a:t>bắc</a:t>
            </a:r>
            <a:r>
              <a:rPr lang="en-US" sz="3400" dirty="0">
                <a:solidFill>
                  <a:srgbClr val="FF0000"/>
                </a:solidFill>
              </a:rPr>
              <a:t> qua </a:t>
            </a:r>
            <a:r>
              <a:rPr lang="en-US" sz="3400" dirty="0" err="1">
                <a:solidFill>
                  <a:srgbClr val="FF0000"/>
                </a:solidFill>
              </a:rPr>
              <a:t>rạch</a:t>
            </a:r>
            <a:r>
              <a:rPr lang="en-US" sz="3400" dirty="0">
                <a:solidFill>
                  <a:schemeClr val="tx1"/>
                </a:solidFill>
              </a:rPr>
              <a:t>, </a:t>
            </a:r>
            <a:r>
              <a:rPr lang="en-US" sz="3400" dirty="0" err="1">
                <a:solidFill>
                  <a:schemeClr val="tx1"/>
                </a:solidFill>
              </a:rPr>
              <a:t>vật</a:t>
            </a:r>
            <a:r>
              <a:rPr lang="en-US" sz="3400" dirty="0">
                <a:solidFill>
                  <a:schemeClr val="tx1"/>
                </a:solidFill>
              </a:rPr>
              <a:t> </a:t>
            </a:r>
            <a:r>
              <a:rPr lang="en-US" sz="3400" dirty="0" err="1">
                <a:solidFill>
                  <a:schemeClr val="tx1"/>
                </a:solidFill>
              </a:rPr>
              <a:t>dụng</a:t>
            </a:r>
            <a:r>
              <a:rPr lang="en-US" sz="3400" dirty="0">
                <a:solidFill>
                  <a:schemeClr val="tx1"/>
                </a:solidFill>
              </a:rPr>
              <a:t> </a:t>
            </a:r>
            <a:r>
              <a:rPr lang="en-US" sz="3400" dirty="0" err="1">
                <a:solidFill>
                  <a:schemeClr val="tx1"/>
                </a:solidFill>
              </a:rPr>
              <a:t>xài</a:t>
            </a:r>
            <a:r>
              <a:rPr lang="en-US" sz="3400" dirty="0">
                <a:solidFill>
                  <a:schemeClr val="tx1"/>
                </a:solidFill>
              </a:rPr>
              <a:t> </a:t>
            </a:r>
            <a:r>
              <a:rPr lang="en-US" sz="3400" dirty="0" err="1">
                <a:solidFill>
                  <a:schemeClr val="tx1"/>
                </a:solidFill>
              </a:rPr>
              <a:t>trong</a:t>
            </a:r>
            <a:r>
              <a:rPr lang="en-US" sz="3400" dirty="0">
                <a:solidFill>
                  <a:schemeClr val="tx1"/>
                </a:solidFill>
              </a:rPr>
              <a:t> </a:t>
            </a:r>
            <a:r>
              <a:rPr lang="en-US" sz="3400" dirty="0" err="1">
                <a:solidFill>
                  <a:schemeClr val="tx1"/>
                </a:solidFill>
              </a:rPr>
              <a:t>nhà</a:t>
            </a:r>
            <a:r>
              <a:rPr lang="en-US" sz="3400" dirty="0">
                <a:solidFill>
                  <a:schemeClr val="tx1"/>
                </a:solidFill>
              </a:rPr>
              <a:t> </a:t>
            </a:r>
            <a:r>
              <a:rPr lang="en-US" sz="3400" dirty="0" err="1">
                <a:solidFill>
                  <a:schemeClr val="tx1"/>
                </a:solidFill>
              </a:rPr>
              <a:t>phần</a:t>
            </a:r>
            <a:r>
              <a:rPr lang="en-US" sz="3400" dirty="0">
                <a:solidFill>
                  <a:schemeClr val="tx1"/>
                </a:solidFill>
              </a:rPr>
              <a:t> </a:t>
            </a:r>
            <a:r>
              <a:rPr lang="en-US" sz="3400" dirty="0" err="1">
                <a:solidFill>
                  <a:schemeClr val="tx1"/>
                </a:solidFill>
              </a:rPr>
              <a:t>lớn</a:t>
            </a:r>
            <a:r>
              <a:rPr lang="en-US" sz="3400" dirty="0">
                <a:solidFill>
                  <a:schemeClr val="tx1"/>
                </a:solidFill>
              </a:rPr>
              <a:t> </a:t>
            </a:r>
            <a:r>
              <a:rPr lang="en-US" sz="3400" dirty="0" err="1">
                <a:solidFill>
                  <a:srgbClr val="FF0000"/>
                </a:solidFill>
              </a:rPr>
              <a:t>làm</a:t>
            </a:r>
            <a:r>
              <a:rPr lang="en-US" sz="3400" dirty="0">
                <a:solidFill>
                  <a:srgbClr val="FF0000"/>
                </a:solidFill>
              </a:rPr>
              <a:t> </a:t>
            </a:r>
            <a:r>
              <a:rPr lang="en-US" sz="3400" dirty="0" err="1">
                <a:solidFill>
                  <a:srgbClr val="FF0000"/>
                </a:solidFill>
              </a:rPr>
              <a:t>từ</a:t>
            </a:r>
            <a:r>
              <a:rPr lang="en-US" sz="3400" dirty="0">
                <a:solidFill>
                  <a:srgbClr val="FF0000"/>
                </a:solidFill>
              </a:rPr>
              <a:t> </a:t>
            </a:r>
            <a:r>
              <a:rPr lang="en-US" sz="3400" dirty="0" err="1">
                <a:solidFill>
                  <a:srgbClr val="FF0000"/>
                </a:solidFill>
              </a:rPr>
              <a:t>cây</a:t>
            </a:r>
            <a:r>
              <a:rPr lang="en-US" sz="3400" dirty="0">
                <a:solidFill>
                  <a:srgbClr val="FF0000"/>
                </a:solidFill>
              </a:rPr>
              <a:t> </a:t>
            </a:r>
            <a:r>
              <a:rPr lang="en-US" sz="3400" dirty="0" err="1">
                <a:solidFill>
                  <a:srgbClr val="FF0000"/>
                </a:solidFill>
              </a:rPr>
              <a:t>dừa</a:t>
            </a:r>
            <a:r>
              <a:rPr lang="en-US" sz="3400" dirty="0">
                <a:solidFill>
                  <a:schemeClr val="tx1"/>
                </a:solidFill>
              </a:rPr>
              <a:t>. </a:t>
            </a:r>
            <a:r>
              <a:rPr lang="en-US" sz="3400" dirty="0" err="1">
                <a:solidFill>
                  <a:schemeClr val="tx1"/>
                </a:solidFill>
              </a:rPr>
              <a:t>Cây</a:t>
            </a:r>
            <a:r>
              <a:rPr lang="en-US" sz="3400" dirty="0">
                <a:solidFill>
                  <a:schemeClr val="tx1"/>
                </a:solidFill>
              </a:rPr>
              <a:t> </a:t>
            </a:r>
            <a:r>
              <a:rPr lang="en-US" sz="3400" dirty="0" err="1">
                <a:solidFill>
                  <a:schemeClr val="tx1"/>
                </a:solidFill>
              </a:rPr>
              <a:t>dừa</a:t>
            </a:r>
            <a:r>
              <a:rPr lang="en-US" sz="3400" dirty="0">
                <a:solidFill>
                  <a:schemeClr val="tx1"/>
                </a:solidFill>
              </a:rPr>
              <a:t> </a:t>
            </a:r>
            <a:r>
              <a:rPr lang="en-US" sz="3400" dirty="0" err="1">
                <a:solidFill>
                  <a:schemeClr val="tx1"/>
                </a:solidFill>
              </a:rPr>
              <a:t>là</a:t>
            </a:r>
            <a:r>
              <a:rPr lang="en-US" sz="3400" dirty="0">
                <a:solidFill>
                  <a:schemeClr val="tx1"/>
                </a:solidFill>
              </a:rPr>
              <a:t> </a:t>
            </a:r>
            <a:r>
              <a:rPr lang="en-US" sz="3400" dirty="0" err="1">
                <a:solidFill>
                  <a:srgbClr val="FF0000"/>
                </a:solidFill>
              </a:rPr>
              <a:t>cuộc</a:t>
            </a:r>
            <a:r>
              <a:rPr lang="en-US" sz="3400" dirty="0">
                <a:solidFill>
                  <a:srgbClr val="FF0000"/>
                </a:solidFill>
              </a:rPr>
              <a:t> </a:t>
            </a:r>
            <a:r>
              <a:rPr lang="en-US" sz="3400" dirty="0" err="1">
                <a:solidFill>
                  <a:srgbClr val="FF0000"/>
                </a:solidFill>
              </a:rPr>
              <a:t>sống</a:t>
            </a:r>
            <a:r>
              <a:rPr lang="en-US" sz="3400" dirty="0">
                <a:solidFill>
                  <a:srgbClr val="FF0000"/>
                </a:solidFill>
              </a:rPr>
              <a:t> </a:t>
            </a:r>
            <a:r>
              <a:rPr lang="en-US" sz="3400" dirty="0" err="1">
                <a:solidFill>
                  <a:schemeClr val="tx1"/>
                </a:solidFill>
              </a:rPr>
              <a:t>của</a:t>
            </a:r>
            <a:r>
              <a:rPr lang="en-US" sz="3400" dirty="0">
                <a:solidFill>
                  <a:schemeClr val="tx1"/>
                </a:solidFill>
              </a:rPr>
              <a:t> </a:t>
            </a:r>
            <a:r>
              <a:rPr lang="en-US" sz="3400" dirty="0" err="1">
                <a:solidFill>
                  <a:schemeClr val="tx1"/>
                </a:solidFill>
              </a:rPr>
              <a:t>ông</a:t>
            </a:r>
            <a:r>
              <a:rPr lang="en-US" sz="3400" dirty="0">
                <a:solidFill>
                  <a:schemeClr val="tx1"/>
                </a:solidFill>
              </a:rPr>
              <a:t> </a:t>
            </a:r>
            <a:r>
              <a:rPr lang="en-US" sz="3400" dirty="0" err="1">
                <a:solidFill>
                  <a:schemeClr val="tx1"/>
                </a:solidFill>
              </a:rPr>
              <a:t>ngoại</a:t>
            </a:r>
            <a:r>
              <a:rPr lang="en-US" sz="3400" dirty="0">
                <a:solidFill>
                  <a:schemeClr val="tx1"/>
                </a:solidFill>
              </a:rPr>
              <a:t>, </a:t>
            </a:r>
            <a:r>
              <a:rPr lang="en-US" sz="3400" dirty="0" err="1">
                <a:solidFill>
                  <a:schemeClr val="tx1"/>
                </a:solidFill>
              </a:rPr>
              <a:t>của</a:t>
            </a:r>
            <a:r>
              <a:rPr lang="en-US" sz="3400" dirty="0">
                <a:solidFill>
                  <a:schemeClr val="tx1"/>
                </a:solidFill>
              </a:rPr>
              <a:t> </a:t>
            </a:r>
            <a:r>
              <a:rPr lang="en-US" sz="3400" dirty="0" err="1">
                <a:solidFill>
                  <a:schemeClr val="tx1"/>
                </a:solidFill>
              </a:rPr>
              <a:t>người</a:t>
            </a:r>
            <a:r>
              <a:rPr lang="en-US" sz="3400" dirty="0">
                <a:solidFill>
                  <a:schemeClr val="tx1"/>
                </a:solidFill>
              </a:rPr>
              <a:t> </a:t>
            </a:r>
            <a:r>
              <a:rPr lang="en-US" sz="3400" dirty="0" err="1">
                <a:solidFill>
                  <a:schemeClr val="tx1"/>
                </a:solidFill>
              </a:rPr>
              <a:t>dân</a:t>
            </a:r>
            <a:r>
              <a:rPr lang="en-US" sz="3400" dirty="0">
                <a:solidFill>
                  <a:schemeClr val="tx1"/>
                </a:solidFill>
              </a:rPr>
              <a:t> </a:t>
            </a:r>
            <a:r>
              <a:rPr lang="en-US" sz="3400" dirty="0" err="1">
                <a:solidFill>
                  <a:schemeClr val="tx1"/>
                </a:solidFill>
              </a:rPr>
              <a:t>miệt</a:t>
            </a:r>
            <a:r>
              <a:rPr lang="en-US" sz="3400" dirty="0">
                <a:solidFill>
                  <a:schemeClr val="tx1"/>
                </a:solidFill>
              </a:rPr>
              <a:t> </a:t>
            </a:r>
            <a:r>
              <a:rPr lang="en-US" sz="3400" dirty="0" err="1">
                <a:solidFill>
                  <a:schemeClr val="tx1"/>
                </a:solidFill>
              </a:rPr>
              <a:t>này</a:t>
            </a:r>
            <a:r>
              <a:rPr lang="en-US" sz="3400" dirty="0">
                <a:solidFill>
                  <a:schemeClr val="tx1"/>
                </a:solidFill>
              </a:rPr>
              <a:t>.</a:t>
            </a:r>
          </a:p>
        </p:txBody>
      </p:sp>
      <p:pic>
        <p:nvPicPr>
          <p:cNvPr id="6" name="Picture 5" descr="A picture containing text&#10;&#10;Description automatically generated">
            <a:extLst>
              <a:ext uri="{FF2B5EF4-FFF2-40B4-BE49-F238E27FC236}">
                <a16:creationId xmlns:a16="http://schemas.microsoft.com/office/drawing/2014/main" id="{344EAE89-415F-EAC1-56C5-7895D7AF1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0" y="3842405"/>
            <a:ext cx="2442580" cy="3075305"/>
          </a:xfrm>
          <a:prstGeom prst="rect">
            <a:avLst/>
          </a:prstGeom>
        </p:spPr>
      </p:pic>
      <p:cxnSp>
        <p:nvCxnSpPr>
          <p:cNvPr id="13" name="Straight Connector 12">
            <a:extLst>
              <a:ext uri="{FF2B5EF4-FFF2-40B4-BE49-F238E27FC236}">
                <a16:creationId xmlns:a16="http://schemas.microsoft.com/office/drawing/2014/main" id="{84107D83-0AAD-4C55-8320-D5F5DA1BCFFD}"/>
              </a:ext>
            </a:extLst>
          </p:cNvPr>
          <p:cNvCxnSpPr/>
          <p:nvPr/>
        </p:nvCxnSpPr>
        <p:spPr>
          <a:xfrm flipH="1">
            <a:off x="7151914" y="1745138"/>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470B1B0E-B37D-979D-3FD9-DB21C74C0C7D}"/>
              </a:ext>
            </a:extLst>
          </p:cNvPr>
          <p:cNvCxnSpPr/>
          <p:nvPr/>
        </p:nvCxnSpPr>
        <p:spPr>
          <a:xfrm flipH="1">
            <a:off x="3343213" y="2329831"/>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4D4B41A7-EBA5-D8D1-4EEA-21156658B164}"/>
              </a:ext>
            </a:extLst>
          </p:cNvPr>
          <p:cNvCxnSpPr/>
          <p:nvPr/>
        </p:nvCxnSpPr>
        <p:spPr>
          <a:xfrm flipH="1">
            <a:off x="9505826" y="2224110"/>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580BCCC4-5C0D-6B38-E0BB-6BF3E541F88E}"/>
              </a:ext>
            </a:extLst>
          </p:cNvPr>
          <p:cNvCxnSpPr/>
          <p:nvPr/>
        </p:nvCxnSpPr>
        <p:spPr>
          <a:xfrm flipH="1">
            <a:off x="6012888" y="2786743"/>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08160703-C3F7-0D5B-F456-41A7FAB33146}"/>
              </a:ext>
            </a:extLst>
          </p:cNvPr>
          <p:cNvCxnSpPr/>
          <p:nvPr/>
        </p:nvCxnSpPr>
        <p:spPr>
          <a:xfrm flipH="1">
            <a:off x="10261581" y="2786743"/>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0F375A6A-F17F-4E51-ACBB-EC35B1033048}"/>
              </a:ext>
            </a:extLst>
          </p:cNvPr>
          <p:cNvCxnSpPr/>
          <p:nvPr/>
        </p:nvCxnSpPr>
        <p:spPr>
          <a:xfrm flipH="1">
            <a:off x="5659684" y="3259206"/>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1329FC2E-60C3-7472-972B-F31CEDF8E4F1}"/>
              </a:ext>
            </a:extLst>
          </p:cNvPr>
          <p:cNvCxnSpPr/>
          <p:nvPr/>
        </p:nvCxnSpPr>
        <p:spPr>
          <a:xfrm flipH="1">
            <a:off x="5724998" y="3281861"/>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EA6F67D6-AC5C-2BA1-F518-2A3EAAD7CCC8}"/>
              </a:ext>
            </a:extLst>
          </p:cNvPr>
          <p:cNvCxnSpPr/>
          <p:nvPr/>
        </p:nvCxnSpPr>
        <p:spPr>
          <a:xfrm flipH="1">
            <a:off x="3110637" y="3842405"/>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A972D83E-1B94-953C-DA69-C21D218BF62E}"/>
              </a:ext>
            </a:extLst>
          </p:cNvPr>
          <p:cNvCxnSpPr/>
          <p:nvPr/>
        </p:nvCxnSpPr>
        <p:spPr>
          <a:xfrm flipH="1">
            <a:off x="7455891" y="3760833"/>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66607E80-F268-7C08-0217-C2652D380BC8}"/>
              </a:ext>
            </a:extLst>
          </p:cNvPr>
          <p:cNvCxnSpPr/>
          <p:nvPr/>
        </p:nvCxnSpPr>
        <p:spPr>
          <a:xfrm flipH="1">
            <a:off x="7532783" y="3760833"/>
            <a:ext cx="130629" cy="478972"/>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660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par>
                                <p:cTn id="27" presetID="14"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par>
                                <p:cTn id="36" presetID="14"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par>
                                <p:cTn id="42" presetID="14" presetClass="entr" presetSubtype="1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randombar(horizontal)">
                                      <p:cBhvr>
                                        <p:cTn id="44" dur="500"/>
                                        <p:tgtEl>
                                          <p:spTgt spid="22"/>
                                        </p:tgtEl>
                                      </p:cBhvr>
                                    </p:animEffect>
                                  </p:childTnLst>
                                </p:cTn>
                              </p:par>
                              <p:par>
                                <p:cTn id="45" presetID="14" presetClass="entr" presetSubtype="1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par>
                                <p:cTn id="48" presetID="14" presetClass="entr" presetSubtype="1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randombar(horizont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3324379" y="157763"/>
            <a:ext cx="5905966" cy="870444"/>
          </a:xfrm>
          <a:prstGeom prst="roundRect">
            <a:avLst>
              <a:gd name="adj" fmla="val 50000"/>
            </a:avLst>
          </a:prstGeom>
          <a:solidFill>
            <a:srgbClr val="CCFFCC"/>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trong</a:t>
            </a:r>
            <a:r>
              <a:rPr lang="en-US" sz="4400" dirty="0">
                <a:solidFill>
                  <a:srgbClr val="002060"/>
                </a:solidFill>
                <a:latin typeface="UVN Banh Mi" pitchFamily="2" charset="0"/>
              </a:rPr>
              <a:t> </a:t>
            </a:r>
            <a:r>
              <a:rPr lang="en-US" sz="4400" dirty="0" err="1">
                <a:solidFill>
                  <a:srgbClr val="002060"/>
                </a:solidFill>
                <a:latin typeface="UVN Banh Mi" pitchFamily="2" charset="0"/>
              </a:rPr>
              <a:t>nhóm</a:t>
            </a:r>
            <a:endParaRPr lang="en-US" sz="4400" dirty="0">
              <a:solidFill>
                <a:srgbClr val="002060"/>
              </a:solidFill>
              <a:latin typeface="UVN Banh Mi" pitchFamily="2" charset="0"/>
            </a:endParaRPr>
          </a:p>
        </p:txBody>
      </p:sp>
      <p:grpSp>
        <p:nvGrpSpPr>
          <p:cNvPr id="10" name="Group 9">
            <a:extLst>
              <a:ext uri="{FF2B5EF4-FFF2-40B4-BE49-F238E27FC236}">
                <a16:creationId xmlns:a16="http://schemas.microsoft.com/office/drawing/2014/main" id="{474CAE35-C41D-D509-6B0D-5201954052D8}"/>
              </a:ext>
            </a:extLst>
          </p:cNvPr>
          <p:cNvGrpSpPr/>
          <p:nvPr/>
        </p:nvGrpSpPr>
        <p:grpSpPr>
          <a:xfrm>
            <a:off x="459806" y="1336030"/>
            <a:ext cx="5798127" cy="3135379"/>
            <a:chOff x="457200" y="1176848"/>
            <a:chExt cx="5798127" cy="3135379"/>
          </a:xfrm>
        </p:grpSpPr>
        <p:grpSp>
          <p:nvGrpSpPr>
            <p:cNvPr id="4" name="Group 3">
              <a:extLst>
                <a:ext uri="{FF2B5EF4-FFF2-40B4-BE49-F238E27FC236}">
                  <a16:creationId xmlns:a16="http://schemas.microsoft.com/office/drawing/2014/main" id="{860C095C-3955-564E-F459-2ED5763B32B7}"/>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3D9AE026-FD4E-A1BA-1600-1BB0602302A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t>	</a:t>
                </a:r>
                <a:r>
                  <a:rPr lang="en-US" sz="3200" dirty="0" err="1"/>
                  <a:t>Phân</a:t>
                </a:r>
                <a:r>
                  <a:rPr lang="en-US" sz="3200" dirty="0"/>
                  <a:t> </a:t>
                </a:r>
                <a:r>
                  <a:rPr lang="en-US" sz="3200" dirty="0" err="1"/>
                  <a:t>công</a:t>
                </a:r>
                <a:r>
                  <a:rPr lang="en-US" sz="3200" dirty="0"/>
                  <a:t> </a:t>
                </a:r>
                <a:r>
                  <a:rPr lang="en-US" sz="3200" dirty="0" err="1"/>
                  <a:t>đọc</a:t>
                </a:r>
                <a:r>
                  <a:rPr lang="en-US" sz="3200" dirty="0"/>
                  <a:t> </a:t>
                </a:r>
                <a:r>
                  <a:rPr lang="en-US" sz="3200" dirty="0" err="1"/>
                  <a:t>theo</a:t>
                </a:r>
                <a:r>
                  <a:rPr lang="en-US" sz="3200" dirty="0"/>
                  <a:t> </a:t>
                </a:r>
                <a:r>
                  <a:rPr lang="en-US" sz="3200" dirty="0" err="1"/>
                  <a:t>đoạn</a:t>
                </a:r>
                <a:r>
                  <a:rPr lang="en-US" sz="3200" dirty="0"/>
                  <a:t>.</a:t>
                </a:r>
              </a:p>
              <a:p>
                <a:pPr algn="just"/>
                <a:r>
                  <a:rPr lang="en-US" sz="3200" dirty="0"/>
                  <a:t>	</a:t>
                </a:r>
                <a:r>
                  <a:rPr lang="en-US" sz="3200" dirty="0" err="1"/>
                  <a:t>Tất</a:t>
                </a:r>
                <a:r>
                  <a:rPr lang="en-US" sz="3200" dirty="0"/>
                  <a:t> </a:t>
                </a:r>
                <a:r>
                  <a:rPr lang="en-US" sz="3200" dirty="0" err="1"/>
                  <a:t>cả</a:t>
                </a:r>
                <a:r>
                  <a:rPr lang="en-US" sz="3200" dirty="0"/>
                  <a:t> </a:t>
                </a:r>
                <a:r>
                  <a:rPr lang="en-US" sz="3200" dirty="0" err="1"/>
                  <a:t>thành</a:t>
                </a:r>
                <a:r>
                  <a:rPr lang="en-US" sz="3200" dirty="0"/>
                  <a:t> </a:t>
                </a:r>
                <a:r>
                  <a:rPr lang="en-US" sz="3200" dirty="0" err="1"/>
                  <a:t>viên</a:t>
                </a:r>
                <a:r>
                  <a:rPr lang="en-US" sz="3200" dirty="0"/>
                  <a:t> </a:t>
                </a:r>
                <a:r>
                  <a:rPr lang="en-US" sz="3200" dirty="0" err="1"/>
                  <a:t>đều</a:t>
                </a:r>
                <a:r>
                  <a:rPr lang="en-US" sz="3200" dirty="0"/>
                  <a:t> </a:t>
                </a:r>
                <a:r>
                  <a:rPr lang="en-US" sz="3200" dirty="0" err="1"/>
                  <a:t>đọc</a:t>
                </a:r>
                <a:r>
                  <a:rPr lang="en-US" sz="3200" dirty="0"/>
                  <a:t>.</a:t>
                </a:r>
              </a:p>
            </p:txBody>
          </p:sp>
          <p:pic>
            <p:nvPicPr>
              <p:cNvPr id="6" name="Picture 5">
                <a:extLst>
                  <a:ext uri="{FF2B5EF4-FFF2-40B4-BE49-F238E27FC236}">
                    <a16:creationId xmlns:a16="http://schemas.microsoft.com/office/drawing/2014/main" id="{6BA8810A-7EBE-CD7A-15E0-79BF633AAECE}"/>
                  </a:ext>
                </a:extLst>
              </p:cNvPr>
              <p:cNvPicPr>
                <a:picLocks noChangeAspect="1"/>
              </p:cNvPicPr>
              <p:nvPr/>
            </p:nvPicPr>
            <p:blipFill>
              <a:blip r:embed="rId5"/>
              <a:stretch>
                <a:fillRect/>
              </a:stretch>
            </p:blipFill>
            <p:spPr>
              <a:xfrm flipH="1">
                <a:off x="907221" y="3069290"/>
                <a:ext cx="609091" cy="609091"/>
              </a:xfrm>
              <a:prstGeom prst="rect">
                <a:avLst/>
              </a:prstGeom>
              <a:grpFill/>
              <a:ln>
                <a:noFill/>
              </a:ln>
            </p:spPr>
          </p:pic>
          <p:pic>
            <p:nvPicPr>
              <p:cNvPr id="7" name="Picture 6">
                <a:extLst>
                  <a:ext uri="{FF2B5EF4-FFF2-40B4-BE49-F238E27FC236}">
                    <a16:creationId xmlns:a16="http://schemas.microsoft.com/office/drawing/2014/main" id="{1EA16F1F-E029-C5A8-8196-E5DDA4F635F3}"/>
                  </a:ext>
                </a:extLst>
              </p:cNvPr>
              <p:cNvPicPr>
                <a:picLocks noChangeAspect="1"/>
              </p:cNvPicPr>
              <p:nvPr/>
            </p:nvPicPr>
            <p:blipFill>
              <a:blip r:embed="rId5"/>
              <a:stretch>
                <a:fillRect/>
              </a:stretch>
            </p:blipFill>
            <p:spPr>
              <a:xfrm flipH="1">
                <a:off x="907221" y="3526381"/>
                <a:ext cx="609091" cy="609091"/>
              </a:xfrm>
              <a:prstGeom prst="rect">
                <a:avLst/>
              </a:prstGeom>
              <a:grpFill/>
              <a:ln>
                <a:noFill/>
              </a:ln>
            </p:spPr>
          </p:pic>
        </p:grpSp>
        <p:sp>
          <p:nvSpPr>
            <p:cNvPr id="9" name="Rectangle: Rounded Corners 8">
              <a:extLst>
                <a:ext uri="{FF2B5EF4-FFF2-40B4-BE49-F238E27FC236}">
                  <a16:creationId xmlns:a16="http://schemas.microsoft.com/office/drawing/2014/main" id="{20A7CA32-A1DE-8F20-F270-9E5DF597E1CB}"/>
                </a:ext>
              </a:extLst>
            </p:cNvPr>
            <p:cNvSpPr/>
            <p:nvPr/>
          </p:nvSpPr>
          <p:spPr>
            <a:xfrm>
              <a:off x="1756064" y="1176848"/>
              <a:ext cx="3034145"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latin typeface="#9Slide05 SVNClementine" panose="020F0502020204030203" pitchFamily="34" charset="0"/>
                </a:rPr>
                <a:t>Yêu</a:t>
              </a:r>
              <a:r>
                <a:rPr lang="en-US" sz="6600" dirty="0">
                  <a:latin typeface="#9Slide05 SVNClementine" panose="020F0502020204030203" pitchFamily="34" charset="0"/>
                </a:rPr>
                <a:t> </a:t>
              </a:r>
              <a:r>
                <a:rPr lang="en-US" sz="6600" dirty="0" err="1">
                  <a:latin typeface="#9Slide05 SVNClementine" panose="020F0502020204030203" pitchFamily="34" charset="0"/>
                </a:rPr>
                <a:t>cầu</a:t>
              </a:r>
              <a:endParaRPr lang="en-US" sz="6600" dirty="0">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0A783D5E-8F5D-3429-FB2B-8E39F27192AE}"/>
              </a:ext>
            </a:extLst>
          </p:cNvPr>
          <p:cNvGrpSpPr/>
          <p:nvPr/>
        </p:nvGrpSpPr>
        <p:grpSpPr>
          <a:xfrm>
            <a:off x="5286848" y="3506866"/>
            <a:ext cx="6840681" cy="3194190"/>
            <a:chOff x="535741" y="1707583"/>
            <a:chExt cx="6840681" cy="3194190"/>
          </a:xfrm>
        </p:grpSpPr>
        <p:grpSp>
          <p:nvGrpSpPr>
            <p:cNvPr id="12" name="Group 11">
              <a:extLst>
                <a:ext uri="{FF2B5EF4-FFF2-40B4-BE49-F238E27FC236}">
                  <a16:creationId xmlns:a16="http://schemas.microsoft.com/office/drawing/2014/main" id="{09F941BF-4673-3003-F383-EC318A0287ED}"/>
                </a:ext>
              </a:extLst>
            </p:cNvPr>
            <p:cNvGrpSpPr/>
            <p:nvPr/>
          </p:nvGrpSpPr>
          <p:grpSpPr>
            <a:xfrm>
              <a:off x="535741" y="2511864"/>
              <a:ext cx="6840681" cy="2389909"/>
              <a:chOff x="5351318" y="4311147"/>
              <a:chExt cx="6840681" cy="2389909"/>
            </a:xfrm>
            <a:solidFill>
              <a:srgbClr val="FFFFCC"/>
            </a:solidFill>
          </p:grpSpPr>
          <p:sp>
            <p:nvSpPr>
              <p:cNvPr id="16" name="Rectangle: Rounded Corners 15">
                <a:extLst>
                  <a:ext uri="{FF2B5EF4-FFF2-40B4-BE49-F238E27FC236}">
                    <a16:creationId xmlns:a16="http://schemas.microsoft.com/office/drawing/2014/main" id="{73C6CE91-6073-5F4E-42C4-67AEECB14B2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rabicPeriod"/>
                </a:pPr>
                <a:r>
                  <a:rPr lang="en-US" sz="3200" dirty="0" err="1"/>
                  <a:t>Đọc</a:t>
                </a:r>
                <a:r>
                  <a:rPr lang="en-US" sz="3200" dirty="0"/>
                  <a:t> </a:t>
                </a:r>
                <a:r>
                  <a:rPr lang="en-US" sz="3200" dirty="0" err="1"/>
                  <a:t>đúng</a:t>
                </a:r>
                <a:r>
                  <a:rPr lang="en-US" sz="3200" dirty="0"/>
                  <a:t>.</a:t>
                </a:r>
              </a:p>
              <a:p>
                <a:pPr marL="514350" indent="-514350" algn="just">
                  <a:buAutoNum type="arabicPeriod"/>
                </a:pPr>
                <a:r>
                  <a:rPr lang="en-US" sz="3200" dirty="0" err="1"/>
                  <a:t>Đọc</a:t>
                </a:r>
                <a:r>
                  <a:rPr lang="en-US" sz="3200" dirty="0"/>
                  <a:t> to, </a:t>
                </a:r>
                <a:r>
                  <a:rPr lang="en-US" sz="3200" dirty="0" err="1"/>
                  <a:t>rõ</a:t>
                </a:r>
                <a:r>
                  <a:rPr lang="en-US" sz="3200" dirty="0"/>
                  <a:t>.</a:t>
                </a:r>
              </a:p>
              <a:p>
                <a:pPr marL="514350" indent="-514350" algn="just">
                  <a:buAutoNum type="arabicPeriod"/>
                </a:pPr>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p:txBody>
          </p:sp>
          <p:grpSp>
            <p:nvGrpSpPr>
              <p:cNvPr id="17" name="Group 16">
                <a:extLst>
                  <a:ext uri="{FF2B5EF4-FFF2-40B4-BE49-F238E27FC236}">
                    <a16:creationId xmlns:a16="http://schemas.microsoft.com/office/drawing/2014/main" id="{B03CE9EC-3C7E-37CF-D8A3-BB7E725BF116}"/>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E8519C2B-4B64-8A64-5FF7-D512A770F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9169DEA6-C4FB-89D1-B060-D450AA1E9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76CE57D-3156-1C7B-8FBC-6A9150EE3B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638FA160-755C-C5FE-87D8-C9F9F5742C53}"/>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5381BC86-C589-1B8B-2D0F-F5DA6F600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F0B9F95A-D371-410B-A0EB-9A7FE5054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75D3DE58-98CD-8BB8-5424-853EBF887D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145CE428-0C56-E766-4A18-7054E32076C2}"/>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32FCF64C-3B17-DE7C-5810-362A60B07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18ECBEFC-2DA8-B4E9-D126-D3F151DEC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5C89B0A-0344-AADA-D38A-EE6B6B682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E4080F06-846B-393D-B988-14350C6FC7C5}"/>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9Slide05 SVNClementine" panose="020F0502020204030203" pitchFamily="34" charset="0"/>
                </a:rPr>
                <a:t>Tiêu</a:t>
              </a:r>
              <a:r>
                <a:rPr lang="en-US" sz="5400" dirty="0">
                  <a:latin typeface="#9Slide05 SVNClementine" panose="020F0502020204030203" pitchFamily="34" charset="0"/>
                </a:rPr>
                <a:t> </a:t>
              </a:r>
              <a:r>
                <a:rPr lang="en-US" sz="5400" dirty="0" err="1">
                  <a:latin typeface="#9Slide05 SVNClementine" panose="020F0502020204030203" pitchFamily="34" charset="0"/>
                </a:rPr>
                <a:t>chí</a:t>
              </a:r>
              <a:r>
                <a:rPr lang="en-US" sz="5400" dirty="0">
                  <a:latin typeface="#9Slide05 SVNClementine" panose="020F0502020204030203" pitchFamily="34" charset="0"/>
                </a:rPr>
                <a:t> </a:t>
              </a:r>
              <a:r>
                <a:rPr lang="en-US" sz="5400" dirty="0" err="1">
                  <a:latin typeface="#9Slide05 SVNClementine" panose="020F0502020204030203" pitchFamily="34" charset="0"/>
                </a:rPr>
                <a:t>đánh</a:t>
              </a:r>
              <a:r>
                <a:rPr lang="en-US" sz="5400" dirty="0">
                  <a:latin typeface="#9Slide05 SVNClementine" panose="020F0502020204030203" pitchFamily="34" charset="0"/>
                </a:rPr>
                <a:t> </a:t>
              </a:r>
              <a:r>
                <a:rPr lang="en-US" sz="5400" dirty="0" err="1">
                  <a:latin typeface="#9Slide05 SVNClementine" panose="020F0502020204030203" pitchFamily="34" charset="0"/>
                </a:rPr>
                <a:t>giá</a:t>
              </a:r>
              <a:endParaRPr lang="en-US" sz="5400" dirty="0">
                <a:latin typeface="#9Slide05 SVNClementine" panose="020F0502020204030203" pitchFamily="34" charset="0"/>
              </a:endParaRPr>
            </a:p>
          </p:txBody>
        </p:sp>
      </p:grpSp>
      <p:pic>
        <p:nvPicPr>
          <p:cNvPr id="34" name="Picture 33" descr="A picture containing toy, doll, vector graphics&#10;&#10;Description automatically generated">
            <a:extLst>
              <a:ext uri="{FF2B5EF4-FFF2-40B4-BE49-F238E27FC236}">
                <a16:creationId xmlns:a16="http://schemas.microsoft.com/office/drawing/2014/main" id="{011B7F58-CE85-FEF3-7523-B1F79A7273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28" y="3538535"/>
            <a:ext cx="3917373" cy="3917373"/>
          </a:xfrm>
          <a:prstGeom prst="rect">
            <a:avLst/>
          </a:prstGeom>
        </p:spPr>
      </p:pic>
    </p:spTree>
    <p:extLst>
      <p:ext uri="{BB962C8B-B14F-4D97-AF65-F5344CB8AC3E}">
        <p14:creationId xmlns:p14="http://schemas.microsoft.com/office/powerpoint/2010/main" val="2514029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4" name="Rectangle: Rounded Corners 13">
            <a:extLst>
              <a:ext uri="{FF2B5EF4-FFF2-40B4-BE49-F238E27FC236}">
                <a16:creationId xmlns:a16="http://schemas.microsoft.com/office/drawing/2014/main" id="{5C2D0C72-F8B0-0C71-7C12-8D3A39D9F0D7}"/>
              </a:ext>
            </a:extLst>
          </p:cNvPr>
          <p:cNvSpPr/>
          <p:nvPr/>
        </p:nvSpPr>
        <p:spPr>
          <a:xfrm>
            <a:off x="3324379" y="157763"/>
            <a:ext cx="5905966" cy="870444"/>
          </a:xfrm>
          <a:prstGeom prst="roundRect">
            <a:avLst>
              <a:gd name="adj" fmla="val 50000"/>
            </a:avLst>
          </a:prstGeom>
          <a:solidFill>
            <a:srgbClr val="CCFFCC"/>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UVN Banh Mi" pitchFamily="2" charset="0"/>
              </a:rPr>
              <a:t>Luyện</a:t>
            </a:r>
            <a:r>
              <a:rPr lang="en-US" sz="4400" dirty="0">
                <a:solidFill>
                  <a:srgbClr val="002060"/>
                </a:solidFill>
                <a:latin typeface="UVN Banh Mi" pitchFamily="2" charset="0"/>
              </a:rPr>
              <a:t> </a:t>
            </a:r>
            <a:r>
              <a:rPr lang="en-US" sz="4400" dirty="0" err="1">
                <a:solidFill>
                  <a:srgbClr val="002060"/>
                </a:solidFill>
                <a:latin typeface="UVN Banh Mi" pitchFamily="2" charset="0"/>
              </a:rPr>
              <a:t>đọc</a:t>
            </a:r>
            <a:r>
              <a:rPr lang="en-US" sz="4400" dirty="0">
                <a:solidFill>
                  <a:srgbClr val="002060"/>
                </a:solidFill>
                <a:latin typeface="UVN Banh Mi" pitchFamily="2" charset="0"/>
              </a:rPr>
              <a:t> </a:t>
            </a:r>
            <a:r>
              <a:rPr lang="en-US" sz="4400" dirty="0" err="1">
                <a:solidFill>
                  <a:srgbClr val="002060"/>
                </a:solidFill>
                <a:latin typeface="UVN Banh Mi" pitchFamily="2" charset="0"/>
              </a:rPr>
              <a:t>trước</a:t>
            </a:r>
            <a:r>
              <a:rPr lang="en-US" sz="4400" dirty="0">
                <a:solidFill>
                  <a:srgbClr val="002060"/>
                </a:solidFill>
                <a:latin typeface="UVN Banh Mi" pitchFamily="2" charset="0"/>
              </a:rPr>
              <a:t> </a:t>
            </a:r>
            <a:r>
              <a:rPr lang="en-US" sz="4400" dirty="0" err="1">
                <a:solidFill>
                  <a:srgbClr val="002060"/>
                </a:solidFill>
                <a:latin typeface="UVN Banh Mi" pitchFamily="2" charset="0"/>
              </a:rPr>
              <a:t>lớp</a:t>
            </a:r>
            <a:endParaRPr lang="en-US" sz="4400" dirty="0">
              <a:solidFill>
                <a:srgbClr val="002060"/>
              </a:solidFill>
              <a:latin typeface="UVN Banh Mi" pitchFamily="2" charset="0"/>
            </a:endParaRPr>
          </a:p>
        </p:txBody>
      </p:sp>
      <p:grpSp>
        <p:nvGrpSpPr>
          <p:cNvPr id="11" name="Group 10">
            <a:extLst>
              <a:ext uri="{FF2B5EF4-FFF2-40B4-BE49-F238E27FC236}">
                <a16:creationId xmlns:a16="http://schemas.microsoft.com/office/drawing/2014/main" id="{0A783D5E-8F5D-3429-FB2B-8E39F27192AE}"/>
              </a:ext>
            </a:extLst>
          </p:cNvPr>
          <p:cNvGrpSpPr/>
          <p:nvPr/>
        </p:nvGrpSpPr>
        <p:grpSpPr>
          <a:xfrm>
            <a:off x="4996681" y="1840917"/>
            <a:ext cx="6840681" cy="3194190"/>
            <a:chOff x="535741" y="1707583"/>
            <a:chExt cx="6840681" cy="3194190"/>
          </a:xfrm>
        </p:grpSpPr>
        <p:grpSp>
          <p:nvGrpSpPr>
            <p:cNvPr id="12" name="Group 11">
              <a:extLst>
                <a:ext uri="{FF2B5EF4-FFF2-40B4-BE49-F238E27FC236}">
                  <a16:creationId xmlns:a16="http://schemas.microsoft.com/office/drawing/2014/main" id="{09F941BF-4673-3003-F383-EC318A0287ED}"/>
                </a:ext>
              </a:extLst>
            </p:cNvPr>
            <p:cNvGrpSpPr/>
            <p:nvPr/>
          </p:nvGrpSpPr>
          <p:grpSpPr>
            <a:xfrm>
              <a:off x="535741" y="2511864"/>
              <a:ext cx="6840681" cy="2389909"/>
              <a:chOff x="5351318" y="4311147"/>
              <a:chExt cx="6840681" cy="2389909"/>
            </a:xfrm>
            <a:solidFill>
              <a:srgbClr val="FFFFCC"/>
            </a:solidFill>
          </p:grpSpPr>
          <p:sp>
            <p:nvSpPr>
              <p:cNvPr id="16" name="Rectangle: Rounded Corners 15">
                <a:extLst>
                  <a:ext uri="{FF2B5EF4-FFF2-40B4-BE49-F238E27FC236}">
                    <a16:creationId xmlns:a16="http://schemas.microsoft.com/office/drawing/2014/main" id="{73C6CE91-6073-5F4E-42C4-67AEECB14B2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rabicPeriod"/>
                </a:pPr>
                <a:r>
                  <a:rPr lang="en-US" sz="3200" dirty="0" err="1"/>
                  <a:t>Đọc</a:t>
                </a:r>
                <a:r>
                  <a:rPr lang="en-US" sz="3200" dirty="0"/>
                  <a:t> </a:t>
                </a:r>
                <a:r>
                  <a:rPr lang="en-US" sz="3200" dirty="0" err="1"/>
                  <a:t>đúng</a:t>
                </a:r>
                <a:r>
                  <a:rPr lang="en-US" sz="3200" dirty="0"/>
                  <a:t>.</a:t>
                </a:r>
              </a:p>
              <a:p>
                <a:pPr marL="514350" indent="-514350" algn="just">
                  <a:buAutoNum type="arabicPeriod"/>
                </a:pPr>
                <a:r>
                  <a:rPr lang="en-US" sz="3200" dirty="0" err="1"/>
                  <a:t>Đọc</a:t>
                </a:r>
                <a:r>
                  <a:rPr lang="en-US" sz="3200" dirty="0"/>
                  <a:t> to, </a:t>
                </a:r>
                <a:r>
                  <a:rPr lang="en-US" sz="3200" dirty="0" err="1"/>
                  <a:t>rõ</a:t>
                </a:r>
                <a:r>
                  <a:rPr lang="en-US" sz="3200" dirty="0"/>
                  <a:t>.</a:t>
                </a:r>
              </a:p>
              <a:p>
                <a:pPr marL="514350" indent="-514350" algn="just">
                  <a:buAutoNum type="arabicPeriod"/>
                </a:pPr>
                <a:r>
                  <a:rPr lang="en-US" sz="3200" dirty="0" err="1"/>
                  <a:t>Đọc</a:t>
                </a:r>
                <a:r>
                  <a:rPr lang="en-US" sz="3200" dirty="0"/>
                  <a:t> </a:t>
                </a:r>
                <a:r>
                  <a:rPr lang="en-US" sz="3200" dirty="0" err="1"/>
                  <a:t>ngắt</a:t>
                </a:r>
                <a:r>
                  <a:rPr lang="en-US" sz="3200" dirty="0"/>
                  <a:t>, </a:t>
                </a:r>
                <a:r>
                  <a:rPr lang="en-US" sz="3200" dirty="0" err="1"/>
                  <a:t>nghỉ</a:t>
                </a:r>
                <a:r>
                  <a:rPr lang="en-US" sz="3200" dirty="0"/>
                  <a:t> </a:t>
                </a:r>
                <a:r>
                  <a:rPr lang="en-US" sz="3200" dirty="0" err="1"/>
                  <a:t>đúng</a:t>
                </a:r>
                <a:r>
                  <a:rPr lang="en-US" sz="3200" dirty="0"/>
                  <a:t> </a:t>
                </a:r>
                <a:r>
                  <a:rPr lang="en-US" sz="3200" dirty="0" err="1"/>
                  <a:t>chỗ</a:t>
                </a:r>
                <a:r>
                  <a:rPr lang="en-US" sz="3200" dirty="0"/>
                  <a:t>.</a:t>
                </a:r>
              </a:p>
            </p:txBody>
          </p:sp>
          <p:grpSp>
            <p:nvGrpSpPr>
              <p:cNvPr id="17" name="Group 16">
                <a:extLst>
                  <a:ext uri="{FF2B5EF4-FFF2-40B4-BE49-F238E27FC236}">
                    <a16:creationId xmlns:a16="http://schemas.microsoft.com/office/drawing/2014/main" id="{B03CE9EC-3C7E-37CF-D8A3-BB7E725BF116}"/>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E8519C2B-4B64-8A64-5FF7-D512A770F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9169DEA6-C4FB-89D1-B060-D450AA1E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76CE57D-3156-1C7B-8FBC-6A9150EE3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638FA160-755C-C5FE-87D8-C9F9F5742C53}"/>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5381BC86-C589-1B8B-2D0F-F5DA6F600B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F0B9F95A-D371-410B-A0EB-9A7FE5054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75D3DE58-98CD-8BB8-5424-853EBF887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145CE428-0C56-E766-4A18-7054E32076C2}"/>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32FCF64C-3B17-DE7C-5810-362A60B07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18ECBEFC-2DA8-B4E9-D126-D3F151DEC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5C89B0A-0344-AADA-D38A-EE6B6B682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E4080F06-846B-393D-B988-14350C6FC7C5}"/>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9Slide05 SVNClementine" panose="020F0502020204030203" pitchFamily="34" charset="0"/>
                </a:rPr>
                <a:t>Tiêu</a:t>
              </a:r>
              <a:r>
                <a:rPr lang="en-US" sz="5400" dirty="0">
                  <a:latin typeface="#9Slide05 SVNClementine" panose="020F0502020204030203" pitchFamily="34" charset="0"/>
                </a:rPr>
                <a:t> </a:t>
              </a:r>
              <a:r>
                <a:rPr lang="en-US" sz="5400" dirty="0" err="1">
                  <a:latin typeface="#9Slide05 SVNClementine" panose="020F0502020204030203" pitchFamily="34" charset="0"/>
                </a:rPr>
                <a:t>chí</a:t>
              </a:r>
              <a:r>
                <a:rPr lang="en-US" sz="5400" dirty="0">
                  <a:latin typeface="#9Slide05 SVNClementine" panose="020F0502020204030203" pitchFamily="34" charset="0"/>
                </a:rPr>
                <a:t> </a:t>
              </a:r>
              <a:r>
                <a:rPr lang="en-US" sz="5400" dirty="0" err="1">
                  <a:latin typeface="#9Slide05 SVNClementine" panose="020F0502020204030203" pitchFamily="34" charset="0"/>
                </a:rPr>
                <a:t>đánh</a:t>
              </a:r>
              <a:r>
                <a:rPr lang="en-US" sz="5400" dirty="0">
                  <a:latin typeface="#9Slide05 SVNClementine" panose="020F0502020204030203" pitchFamily="34" charset="0"/>
                </a:rPr>
                <a:t> </a:t>
              </a:r>
              <a:r>
                <a:rPr lang="en-US" sz="5400" dirty="0" err="1">
                  <a:latin typeface="#9Slide05 SVNClementine" panose="020F0502020204030203" pitchFamily="34" charset="0"/>
                </a:rPr>
                <a:t>giá</a:t>
              </a:r>
              <a:endParaRPr lang="en-US" sz="5400" dirty="0">
                <a:latin typeface="#9Slide05 SVNClementine" panose="020F0502020204030203" pitchFamily="34" charset="0"/>
              </a:endParaRPr>
            </a:p>
          </p:txBody>
        </p:sp>
      </p:grpSp>
      <p:pic>
        <p:nvPicPr>
          <p:cNvPr id="29" name="Picture 28" descr="A picture containing text&#10;&#10;Description automatically generated">
            <a:extLst>
              <a:ext uri="{FF2B5EF4-FFF2-40B4-BE49-F238E27FC236}">
                <a16:creationId xmlns:a16="http://schemas.microsoft.com/office/drawing/2014/main" id="{A7A6101C-C5F3-D59A-8632-75A2E6F84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76" y="1181180"/>
            <a:ext cx="4383544" cy="5519057"/>
          </a:xfrm>
          <a:prstGeom prst="rect">
            <a:avLst/>
          </a:prstGeom>
        </p:spPr>
      </p:pic>
    </p:spTree>
    <p:extLst>
      <p:ext uri="{BB962C8B-B14F-4D97-AF65-F5344CB8AC3E}">
        <p14:creationId xmlns:p14="http://schemas.microsoft.com/office/powerpoint/2010/main" val="3351939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A7A6101C-C5F3-D59A-8632-75A2E6F84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776" y="1181180"/>
            <a:ext cx="4383544" cy="5519057"/>
          </a:xfrm>
          <a:prstGeom prst="rect">
            <a:avLst/>
          </a:prstGeom>
        </p:spPr>
      </p:pic>
      <p:sp>
        <p:nvSpPr>
          <p:cNvPr id="4" name="TextBox 3">
            <a:extLst>
              <a:ext uri="{FF2B5EF4-FFF2-40B4-BE49-F238E27FC236}">
                <a16:creationId xmlns:a16="http://schemas.microsoft.com/office/drawing/2014/main" id="{D140AB58-1E20-1CDC-AB26-4430184DB32E}"/>
              </a:ext>
            </a:extLst>
          </p:cNvPr>
          <p:cNvSpPr txBox="1"/>
          <p:nvPr/>
        </p:nvSpPr>
        <p:spPr>
          <a:xfrm>
            <a:off x="1447800" y="241875"/>
            <a:ext cx="9720943" cy="1200329"/>
          </a:xfrm>
          <a:prstGeom prst="rect">
            <a:avLst/>
          </a:prstGeom>
          <a:noFill/>
        </p:spPr>
        <p:txBody>
          <a:bodyPr wrap="square" rtlCol="0">
            <a:spAutoFit/>
          </a:bodyPr>
          <a:lstStyle/>
          <a:p>
            <a:r>
              <a:rPr lang="en-US" sz="7200" dirty="0" err="1">
                <a:ln w="19050">
                  <a:solidFill>
                    <a:schemeClr val="tx1"/>
                  </a:solidFill>
                </a:ln>
                <a:solidFill>
                  <a:srgbClr val="FFFFCC"/>
                </a:solidFill>
                <a:latin typeface="#9Slide05 SVNClementine" panose="020F0502020204030203" pitchFamily="34" charset="0"/>
              </a:rPr>
              <a:t>Bình</a:t>
            </a:r>
            <a:r>
              <a:rPr lang="en-US" sz="7200" dirty="0">
                <a:ln w="19050">
                  <a:solidFill>
                    <a:schemeClr val="tx1"/>
                  </a:solidFill>
                </a:ln>
                <a:solidFill>
                  <a:srgbClr val="FFFFCC"/>
                </a:solidFill>
                <a:latin typeface="#9Slide05 SVNClementine" panose="020F0502020204030203" pitchFamily="34" charset="0"/>
              </a:rPr>
              <a:t> </a:t>
            </a:r>
            <a:r>
              <a:rPr lang="en-US" sz="7200" dirty="0" err="1">
                <a:ln w="19050">
                  <a:solidFill>
                    <a:schemeClr val="tx1"/>
                  </a:solidFill>
                </a:ln>
                <a:solidFill>
                  <a:srgbClr val="FFFFCC"/>
                </a:solidFill>
                <a:latin typeface="#9Slide05 SVNClementine" panose="020F0502020204030203" pitchFamily="34" charset="0"/>
              </a:rPr>
              <a:t>chọn</a:t>
            </a:r>
            <a:r>
              <a:rPr lang="en-US" sz="7200" dirty="0">
                <a:ln w="19050">
                  <a:solidFill>
                    <a:schemeClr val="tx1"/>
                  </a:solidFill>
                </a:ln>
                <a:solidFill>
                  <a:srgbClr val="FFFFCC"/>
                </a:solidFill>
                <a:latin typeface="#9Slide05 SVNClementine" panose="020F0502020204030203" pitchFamily="34" charset="0"/>
              </a:rPr>
              <a:t> </a:t>
            </a:r>
            <a:r>
              <a:rPr lang="en-US" sz="7200" dirty="0" err="1">
                <a:ln w="19050">
                  <a:solidFill>
                    <a:schemeClr val="tx1"/>
                  </a:solidFill>
                </a:ln>
                <a:solidFill>
                  <a:srgbClr val="FFFFCC"/>
                </a:solidFill>
                <a:latin typeface="#9Slide05 SVNClementine" panose="020F0502020204030203" pitchFamily="34" charset="0"/>
              </a:rPr>
              <a:t>nhóm</a:t>
            </a:r>
            <a:r>
              <a:rPr lang="en-US" sz="7200" dirty="0">
                <a:ln w="19050">
                  <a:solidFill>
                    <a:schemeClr val="tx1"/>
                  </a:solidFill>
                </a:ln>
                <a:solidFill>
                  <a:srgbClr val="FFFFCC"/>
                </a:solidFill>
                <a:latin typeface="#9Slide05 SVNClementine" panose="020F0502020204030203" pitchFamily="34" charset="0"/>
              </a:rPr>
              <a:t> </a:t>
            </a:r>
            <a:r>
              <a:rPr lang="en-US" sz="7200" dirty="0" err="1">
                <a:ln w="19050">
                  <a:solidFill>
                    <a:schemeClr val="tx1"/>
                  </a:solidFill>
                </a:ln>
                <a:solidFill>
                  <a:srgbClr val="FFFFCC"/>
                </a:solidFill>
                <a:latin typeface="#9Slide05 SVNClementine" panose="020F0502020204030203" pitchFamily="34" charset="0"/>
              </a:rPr>
              <a:t>đọc</a:t>
            </a:r>
            <a:r>
              <a:rPr lang="en-US" sz="7200" dirty="0">
                <a:ln w="19050">
                  <a:solidFill>
                    <a:schemeClr val="tx1"/>
                  </a:solidFill>
                </a:ln>
                <a:solidFill>
                  <a:srgbClr val="FFFFCC"/>
                </a:solidFill>
                <a:latin typeface="#9Slide05 SVNClementine" panose="020F0502020204030203" pitchFamily="34" charset="0"/>
              </a:rPr>
              <a:t> hay </a:t>
            </a:r>
            <a:r>
              <a:rPr lang="en-US" sz="7200" dirty="0" err="1">
                <a:ln w="19050">
                  <a:solidFill>
                    <a:schemeClr val="tx1"/>
                  </a:solidFill>
                </a:ln>
                <a:solidFill>
                  <a:srgbClr val="FFFFCC"/>
                </a:solidFill>
                <a:latin typeface="#9Slide05 SVNClementine" panose="020F0502020204030203" pitchFamily="34" charset="0"/>
              </a:rPr>
              <a:t>nhất</a:t>
            </a:r>
            <a:endParaRPr lang="en-US" sz="7200" dirty="0">
              <a:ln w="19050">
                <a:solidFill>
                  <a:schemeClr val="tx1"/>
                </a:solidFill>
              </a:ln>
              <a:solidFill>
                <a:srgbClr val="FFFFCC"/>
              </a:solidFill>
              <a:latin typeface="#9Slide05 SVNClementine" panose="020F0502020204030203" pitchFamily="34" charset="0"/>
            </a:endParaRPr>
          </a:p>
        </p:txBody>
      </p:sp>
    </p:spTree>
    <p:controls>
      <mc:AlternateContent xmlns:mc="http://schemas.openxmlformats.org/markup-compatibility/2006">
        <mc:Choice xmlns:v="urn:schemas-microsoft-com:vml" Requires="v">
          <p:control name="TextBox1" r:id="rId1" imgW="5936040" imgH="2011680"/>
        </mc:Choice>
        <mc:Fallback>
          <p:control name="TextBox1" r:id="rId1" imgW="5936040" imgH="2011680">
            <p:pic>
              <p:nvPicPr>
                <p:cNvPr id="5" name="TextBox1">
                  <a:extLst>
                    <a:ext uri="{FF2B5EF4-FFF2-40B4-BE49-F238E27FC236}">
                      <a16:creationId xmlns:a16="http://schemas.microsoft.com/office/drawing/2014/main" id="{0FB8114D-4C99-FDDE-D390-E5B7AB663193}"/>
                    </a:ext>
                  </a:extLst>
                </p:cNvPr>
                <p:cNvPicPr>
                  <a:picLocks/>
                </p:cNvPicPr>
                <p:nvPr/>
              </p:nvPicPr>
              <p:blipFill>
                <a:blip r:embed="rId7"/>
                <a:stretch>
                  <a:fillRect/>
                </a:stretch>
              </p:blipFill>
              <p:spPr>
                <a:xfrm>
                  <a:off x="4931788" y="2351200"/>
                  <a:ext cx="5932487" cy="2012950"/>
                </a:xfrm>
                <a:prstGeom prst="rect">
                  <a:avLst/>
                </a:prstGeom>
              </p:spPr>
            </p:pic>
          </p:control>
        </mc:Fallback>
      </mc:AlternateContent>
    </p:controls>
    <p:extLst>
      <p:ext uri="{BB962C8B-B14F-4D97-AF65-F5344CB8AC3E}">
        <p14:creationId xmlns:p14="http://schemas.microsoft.com/office/powerpoint/2010/main" val="2398361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5D6103-3B1A-922A-A160-D614816BFA9D}"/>
              </a:ext>
            </a:extLst>
          </p:cNvPr>
          <p:cNvGrpSpPr/>
          <p:nvPr/>
        </p:nvGrpSpPr>
        <p:grpSpPr>
          <a:xfrm>
            <a:off x="0" y="1"/>
            <a:ext cx="12192000" cy="6858000"/>
            <a:chOff x="0" y="1"/>
            <a:chExt cx="12192000" cy="6858000"/>
          </a:xfrm>
        </p:grpSpPr>
        <p:sp>
          <p:nvSpPr>
            <p:cNvPr id="3" name="TextBox 2">
              <a:extLst>
                <a:ext uri="{FF2B5EF4-FFF2-40B4-BE49-F238E27FC236}">
                  <a16:creationId xmlns:a16="http://schemas.microsoft.com/office/drawing/2014/main" id="{EEC123E5-5906-09A3-17EC-B7575B412CAF}"/>
                </a:ext>
              </a:extLst>
            </p:cNvPr>
            <p:cNvSpPr txBox="1"/>
            <p:nvPr/>
          </p:nvSpPr>
          <p:spPr>
            <a:xfrm>
              <a:off x="5120952" y="3105835"/>
              <a:ext cx="195009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Nhật</a:t>
              </a:r>
              <a:r>
                <a:rPr lang="en-US" sz="1800" i="0" dirty="0">
                  <a:effectLst/>
                  <a:latin typeface="Arial" panose="020B0604020202020204" pitchFamily="34" charset="0"/>
                </a:rPr>
                <a:t> </a:t>
              </a:r>
              <a:r>
                <a:rPr lang="en-US" sz="1800" i="0" dirty="0" err="1">
                  <a:effectLst/>
                  <a:latin typeface="Arial" panose="020B0604020202020204" pitchFamily="34" charset="0"/>
                </a:rPr>
                <a:t>Bảo</a:t>
              </a:r>
              <a:r>
                <a:rPr lang="en-US" sz="1800" i="0" dirty="0">
                  <a:effectLst/>
                  <a:latin typeface="Arial" panose="020B0604020202020204" pitchFamily="34" charset="0"/>
                </a:rPr>
                <a:t> </a:t>
              </a:r>
              <a:r>
                <a:rPr lang="en-US" sz="1800" i="0" dirty="0" err="1">
                  <a:effectLst/>
                  <a:latin typeface="Arial" panose="020B0604020202020204" pitchFamily="34" charset="0"/>
                </a:rPr>
                <a:t>Châu</a:t>
              </a:r>
              <a:endParaRPr lang="en-US" dirty="0"/>
            </a:p>
          </p:txBody>
        </p:sp>
        <p:pic>
          <p:nvPicPr>
            <p:cNvPr id="2" name="Picture 1">
              <a:extLst>
                <a:ext uri="{FF2B5EF4-FFF2-40B4-BE49-F238E27FC236}">
                  <a16:creationId xmlns:a16="http://schemas.microsoft.com/office/drawing/2014/main" id="{DCD8652C-7392-60DF-CDD7-0D9F009C0EC6}"/>
                </a:ext>
              </a:extLst>
            </p:cNvPr>
            <p:cNvPicPr>
              <a:picLocks noChangeAspect="1"/>
            </p:cNvPicPr>
            <p:nvPr/>
          </p:nvPicPr>
          <p:blipFill rotWithShape="1">
            <a:blip r:embed="rId2"/>
            <a:srcRect t="1363"/>
            <a:stretch/>
          </p:blipFill>
          <p:spPr>
            <a:xfrm>
              <a:off x="0" y="1"/>
              <a:ext cx="12192000" cy="6858000"/>
            </a:xfrm>
            <a:prstGeom prst="rect">
              <a:avLst/>
            </a:prstGeom>
          </p:spPr>
        </p:pic>
      </p:grpSp>
      <p:pic>
        <p:nvPicPr>
          <p:cNvPr id="4" name="Graphic 3">
            <a:extLst>
              <a:ext uri="{FF2B5EF4-FFF2-40B4-BE49-F238E27FC236}">
                <a16:creationId xmlns:a16="http://schemas.microsoft.com/office/drawing/2014/main" id="{645966FB-669E-30FE-D4A5-57BBFA9362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849" y="2453766"/>
            <a:ext cx="2784286" cy="4419131"/>
          </a:xfrm>
          <a:prstGeom prst="rect">
            <a:avLst/>
          </a:prstGeom>
        </p:spPr>
      </p:pic>
      <p:pic>
        <p:nvPicPr>
          <p:cNvPr id="6" name="Graphic 5">
            <a:extLst>
              <a:ext uri="{FF2B5EF4-FFF2-40B4-BE49-F238E27FC236}">
                <a16:creationId xmlns:a16="http://schemas.microsoft.com/office/drawing/2014/main" id="{057DDEA6-79E1-82B3-A05F-0ED1409BA6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0901" y="2033240"/>
            <a:ext cx="2304459" cy="4435707"/>
          </a:xfrm>
          <a:prstGeom prst="rect">
            <a:avLst/>
          </a:prstGeom>
        </p:spPr>
      </p:pic>
      <p:pic>
        <p:nvPicPr>
          <p:cNvPr id="8" name="Graphic 7">
            <a:extLst>
              <a:ext uri="{FF2B5EF4-FFF2-40B4-BE49-F238E27FC236}">
                <a16:creationId xmlns:a16="http://schemas.microsoft.com/office/drawing/2014/main" id="{693E89D7-7BC9-5F2F-53E3-5867E6D007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43682" y="1605397"/>
            <a:ext cx="2964997" cy="4427132"/>
          </a:xfrm>
          <a:prstGeom prst="rect">
            <a:avLst/>
          </a:prstGeom>
        </p:spPr>
      </p:pic>
      <p:pic>
        <p:nvPicPr>
          <p:cNvPr id="10" name="Graphic 9">
            <a:extLst>
              <a:ext uri="{FF2B5EF4-FFF2-40B4-BE49-F238E27FC236}">
                <a16:creationId xmlns:a16="http://schemas.microsoft.com/office/drawing/2014/main" id="{DA94E655-EFD4-62F2-FC44-67DC634E89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45587" y="2468663"/>
            <a:ext cx="2784286" cy="4404234"/>
          </a:xfrm>
          <a:prstGeom prst="rect">
            <a:avLst/>
          </a:prstGeom>
        </p:spPr>
      </p:pic>
      <p:sp>
        <p:nvSpPr>
          <p:cNvPr id="11" name="TextBox 10">
            <a:extLst>
              <a:ext uri="{FF2B5EF4-FFF2-40B4-BE49-F238E27FC236}">
                <a16:creationId xmlns:a16="http://schemas.microsoft.com/office/drawing/2014/main" id="{22A6D4C4-34CF-8A7A-4568-2ED5ED723F17}"/>
              </a:ext>
            </a:extLst>
          </p:cNvPr>
          <p:cNvSpPr txBox="1"/>
          <p:nvPr/>
        </p:nvSpPr>
        <p:spPr>
          <a:xfrm>
            <a:off x="2741945" y="-35652"/>
            <a:ext cx="7003473" cy="1862048"/>
          </a:xfrm>
          <a:prstGeom prst="rect">
            <a:avLst/>
          </a:prstGeom>
          <a:noFill/>
        </p:spPr>
        <p:txBody>
          <a:bodyPr wrap="square" rtlCol="0">
            <a:spAutoFit/>
          </a:bodyPr>
          <a:lstStyle/>
          <a:p>
            <a:r>
              <a:rPr lang="en-US" sz="11500" dirty="0" err="1">
                <a:ln w="19050">
                  <a:solidFill>
                    <a:schemeClr val="tx1"/>
                  </a:solidFill>
                </a:ln>
                <a:solidFill>
                  <a:srgbClr val="FF99CC"/>
                </a:solidFill>
                <a:latin typeface="SVN-Hole Hearted" panose="020B0A06020104020203" pitchFamily="34" charset="0"/>
              </a:rPr>
              <a:t>Khởi</a:t>
            </a:r>
            <a:r>
              <a:rPr lang="en-US" sz="11500" dirty="0">
                <a:ln w="19050">
                  <a:solidFill>
                    <a:schemeClr val="tx1"/>
                  </a:solidFill>
                </a:ln>
                <a:solidFill>
                  <a:srgbClr val="FF99CC"/>
                </a:solidFill>
                <a:latin typeface="SVN-Hole Hearted" panose="020B0A06020104020203" pitchFamily="34" charset="0"/>
              </a:rPr>
              <a:t> </a:t>
            </a:r>
            <a:r>
              <a:rPr lang="en-US" sz="11500" dirty="0" err="1">
                <a:ln w="19050">
                  <a:solidFill>
                    <a:schemeClr val="tx1"/>
                  </a:solidFill>
                </a:ln>
                <a:solidFill>
                  <a:srgbClr val="FF99CC"/>
                </a:solidFill>
                <a:latin typeface="SVN-Hole Hearted" panose="020B0A06020104020203" pitchFamily="34" charset="0"/>
              </a:rPr>
              <a:t>động</a:t>
            </a:r>
            <a:endParaRPr lang="en-US" sz="11500" dirty="0">
              <a:ln w="19050">
                <a:solidFill>
                  <a:schemeClr val="tx1"/>
                </a:solidFill>
              </a:ln>
              <a:solidFill>
                <a:srgbClr val="FF99CC"/>
              </a:solidFill>
              <a:latin typeface="SVN-Hole Hearted" panose="020B0A06020104020203" pitchFamily="34" charset="0"/>
            </a:endParaRPr>
          </a:p>
        </p:txBody>
      </p:sp>
    </p:spTree>
    <p:extLst>
      <p:ext uri="{BB962C8B-B14F-4D97-AF65-F5344CB8AC3E}">
        <p14:creationId xmlns:p14="http://schemas.microsoft.com/office/powerpoint/2010/main" val="99852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par>
                          <p:cTn id="29" fill="hold">
                            <p:stCondLst>
                              <p:cond delay="1000"/>
                            </p:stCondLst>
                            <p:childTnLst>
                              <p:par>
                                <p:cTn id="30" presetID="34" presetClass="emph" presetSubtype="0" repeatCount="2000" fill="hold" grpId="0" nodeType="after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11"/>
                                        </p:tgtEl>
                                        <p:attrNameLst>
                                          <p:attrName>ppt_x</p:attrName>
                                          <p:attrName>ppt_y</p:attrName>
                                        </p:attrNameLst>
                                      </p:cBhvr>
                                    </p:animMotion>
                                    <p:animRot by="1500000">
                                      <p:cBhvr>
                                        <p:cTn id="32" dur="125" fill="hold">
                                          <p:stCondLst>
                                            <p:cond delay="0"/>
                                          </p:stCondLst>
                                        </p:cTn>
                                        <p:tgtEl>
                                          <p:spTgt spid="11"/>
                                        </p:tgtEl>
                                        <p:attrNameLst>
                                          <p:attrName>r</p:attrName>
                                        </p:attrNameLst>
                                      </p:cBhvr>
                                    </p:animRot>
                                    <p:animRot by="-1500000">
                                      <p:cBhvr>
                                        <p:cTn id="33" dur="125" fill="hold">
                                          <p:stCondLst>
                                            <p:cond delay="125"/>
                                          </p:stCondLst>
                                        </p:cTn>
                                        <p:tgtEl>
                                          <p:spTgt spid="11"/>
                                        </p:tgtEl>
                                        <p:attrNameLst>
                                          <p:attrName>r</p:attrName>
                                        </p:attrNameLst>
                                      </p:cBhvr>
                                    </p:animRot>
                                    <p:animRot by="-1500000">
                                      <p:cBhvr>
                                        <p:cTn id="34" dur="125" fill="hold">
                                          <p:stCondLst>
                                            <p:cond delay="250"/>
                                          </p:stCondLst>
                                        </p:cTn>
                                        <p:tgtEl>
                                          <p:spTgt spid="11"/>
                                        </p:tgtEl>
                                        <p:attrNameLst>
                                          <p:attrName>r</p:attrName>
                                        </p:attrNameLst>
                                      </p:cBhvr>
                                    </p:animRot>
                                    <p:animRot by="1500000">
                                      <p:cBhvr>
                                        <p:cTn id="35"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A7A6101C-C5F3-D59A-8632-75A2E6F84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938" y="2107425"/>
            <a:ext cx="3581062" cy="4508700"/>
          </a:xfrm>
          <a:prstGeom prst="rect">
            <a:avLst/>
          </a:prstGeom>
        </p:spPr>
      </p:pic>
      <p:sp>
        <p:nvSpPr>
          <p:cNvPr id="16" name="TextBox 15">
            <a:extLst>
              <a:ext uri="{FF2B5EF4-FFF2-40B4-BE49-F238E27FC236}">
                <a16:creationId xmlns:a16="http://schemas.microsoft.com/office/drawing/2014/main" id="{B295D8CF-A5A4-0B3E-68EE-450CE6FD7DB3}"/>
              </a:ext>
            </a:extLst>
          </p:cNvPr>
          <p:cNvSpPr txBox="1"/>
          <p:nvPr/>
        </p:nvSpPr>
        <p:spPr>
          <a:xfrm>
            <a:off x="3865048" y="1815037"/>
            <a:ext cx="4966855" cy="584775"/>
          </a:xfrm>
          <a:prstGeom prst="rect">
            <a:avLst/>
          </a:prstGeom>
          <a:noFill/>
        </p:spPr>
        <p:txBody>
          <a:bodyPr wrap="square" rtlCol="0">
            <a:spAutoFit/>
          </a:bodyPr>
          <a:lstStyle/>
          <a:p>
            <a:r>
              <a:rPr lang="en-US" sz="3200" dirty="0"/>
              <a:t>GV ĐIỀN VÀO ĐÂY</a:t>
            </a:r>
          </a:p>
        </p:txBody>
      </p:sp>
      <p:sp>
        <p:nvSpPr>
          <p:cNvPr id="17" name="TextBox 16">
            <a:extLst>
              <a:ext uri="{FF2B5EF4-FFF2-40B4-BE49-F238E27FC236}">
                <a16:creationId xmlns:a16="http://schemas.microsoft.com/office/drawing/2014/main" id="{39F90AA5-75ED-DBA6-EBB6-3060D8B42CC8}"/>
              </a:ext>
            </a:extLst>
          </p:cNvPr>
          <p:cNvSpPr txBox="1"/>
          <p:nvPr/>
        </p:nvSpPr>
        <p:spPr>
          <a:xfrm>
            <a:off x="3865047" y="2732838"/>
            <a:ext cx="4966855" cy="584775"/>
          </a:xfrm>
          <a:prstGeom prst="rect">
            <a:avLst/>
          </a:prstGeom>
          <a:noFill/>
        </p:spPr>
        <p:txBody>
          <a:bodyPr wrap="square" rtlCol="0">
            <a:spAutoFit/>
          </a:bodyPr>
          <a:lstStyle/>
          <a:p>
            <a:r>
              <a:rPr lang="en-US" sz="3200" dirty="0"/>
              <a:t>GV ĐIỀN VÀO ĐÂY</a:t>
            </a:r>
          </a:p>
        </p:txBody>
      </p:sp>
      <p:sp>
        <p:nvSpPr>
          <p:cNvPr id="18" name="TextBox 17">
            <a:extLst>
              <a:ext uri="{FF2B5EF4-FFF2-40B4-BE49-F238E27FC236}">
                <a16:creationId xmlns:a16="http://schemas.microsoft.com/office/drawing/2014/main" id="{48D87F62-E50A-B853-72CB-667D8A80FAA6}"/>
              </a:ext>
            </a:extLst>
          </p:cNvPr>
          <p:cNvSpPr txBox="1"/>
          <p:nvPr/>
        </p:nvSpPr>
        <p:spPr>
          <a:xfrm>
            <a:off x="3865046" y="3687916"/>
            <a:ext cx="4966855" cy="584775"/>
          </a:xfrm>
          <a:prstGeom prst="rect">
            <a:avLst/>
          </a:prstGeom>
          <a:noFill/>
        </p:spPr>
        <p:txBody>
          <a:bodyPr wrap="square" rtlCol="0">
            <a:spAutoFit/>
          </a:bodyPr>
          <a:lstStyle/>
          <a:p>
            <a:r>
              <a:rPr lang="en-US" sz="3200" dirty="0"/>
              <a:t>GV ĐIỀN VÀO ĐÂY</a:t>
            </a:r>
          </a:p>
        </p:txBody>
      </p:sp>
      <p:sp>
        <p:nvSpPr>
          <p:cNvPr id="19" name="TextBox 18">
            <a:extLst>
              <a:ext uri="{FF2B5EF4-FFF2-40B4-BE49-F238E27FC236}">
                <a16:creationId xmlns:a16="http://schemas.microsoft.com/office/drawing/2014/main" id="{D45D250A-BDF4-70A2-3A6E-7C24CBD0A8D1}"/>
              </a:ext>
            </a:extLst>
          </p:cNvPr>
          <p:cNvSpPr txBox="1"/>
          <p:nvPr/>
        </p:nvSpPr>
        <p:spPr>
          <a:xfrm>
            <a:off x="3865045" y="4642994"/>
            <a:ext cx="4966855" cy="584775"/>
          </a:xfrm>
          <a:prstGeom prst="rect">
            <a:avLst/>
          </a:prstGeom>
          <a:noFill/>
        </p:spPr>
        <p:txBody>
          <a:bodyPr wrap="square" rtlCol="0">
            <a:spAutoFit/>
          </a:bodyPr>
          <a:lstStyle/>
          <a:p>
            <a:r>
              <a:rPr lang="en-US" sz="3200" dirty="0"/>
              <a:t>GV ĐIỀN VÀO ĐÂY</a:t>
            </a:r>
          </a:p>
        </p:txBody>
      </p:sp>
      <p:sp>
        <p:nvSpPr>
          <p:cNvPr id="20" name="TextBox 19">
            <a:extLst>
              <a:ext uri="{FF2B5EF4-FFF2-40B4-BE49-F238E27FC236}">
                <a16:creationId xmlns:a16="http://schemas.microsoft.com/office/drawing/2014/main" id="{311C88A3-B56C-1182-B5C0-3813A037C81A}"/>
              </a:ext>
            </a:extLst>
          </p:cNvPr>
          <p:cNvSpPr txBox="1"/>
          <p:nvPr/>
        </p:nvSpPr>
        <p:spPr>
          <a:xfrm>
            <a:off x="3865044" y="5598072"/>
            <a:ext cx="4966855" cy="584775"/>
          </a:xfrm>
          <a:prstGeom prst="rect">
            <a:avLst/>
          </a:prstGeom>
          <a:noFill/>
        </p:spPr>
        <p:txBody>
          <a:bodyPr wrap="square" rtlCol="0">
            <a:spAutoFit/>
          </a:bodyPr>
          <a:lstStyle/>
          <a:p>
            <a:r>
              <a:rPr lang="en-US" sz="3200" dirty="0"/>
              <a:t>GV ĐIỀN VÀO ĐÂY</a:t>
            </a:r>
          </a:p>
        </p:txBody>
      </p:sp>
      <p:pic>
        <p:nvPicPr>
          <p:cNvPr id="21" name="Picture 20" descr="A picture containing text&#10;&#10;Description automatically generated">
            <a:extLst>
              <a:ext uri="{FF2B5EF4-FFF2-40B4-BE49-F238E27FC236}">
                <a16:creationId xmlns:a16="http://schemas.microsoft.com/office/drawing/2014/main" id="{1CF7EC4E-7F2B-7EA2-F0D5-DACD562A4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5919" y="1354487"/>
            <a:ext cx="759241" cy="107389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AFE0637D-D6A2-20FA-21AD-8E9E2EE28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818" y="2244771"/>
            <a:ext cx="759241" cy="107389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B8503C67-DB55-46F4-5920-13DCD4BB2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818" y="3211695"/>
            <a:ext cx="759241" cy="1073891"/>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519E3C3-927C-C482-A77B-3C45FC817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817" y="4198555"/>
            <a:ext cx="759241" cy="1073891"/>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7E0025D0-EE3F-CB8E-A439-8B4CCC1058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816" y="5185415"/>
            <a:ext cx="759241" cy="1073891"/>
          </a:xfrm>
          <a:prstGeom prst="rect">
            <a:avLst/>
          </a:prstGeom>
        </p:spPr>
      </p:pic>
      <p:grpSp>
        <p:nvGrpSpPr>
          <p:cNvPr id="4" name="Group 3">
            <a:extLst>
              <a:ext uri="{FF2B5EF4-FFF2-40B4-BE49-F238E27FC236}">
                <a16:creationId xmlns:a16="http://schemas.microsoft.com/office/drawing/2014/main" id="{430BD5A7-72FD-D619-B430-3BB98CD2F795}"/>
              </a:ext>
            </a:extLst>
          </p:cNvPr>
          <p:cNvGrpSpPr/>
          <p:nvPr/>
        </p:nvGrpSpPr>
        <p:grpSpPr>
          <a:xfrm>
            <a:off x="3608614" y="307059"/>
            <a:ext cx="4974772" cy="1107996"/>
            <a:chOff x="3608614" y="0"/>
            <a:chExt cx="4974772" cy="1107996"/>
          </a:xfrm>
        </p:grpSpPr>
        <p:sp>
          <p:nvSpPr>
            <p:cNvPr id="5" name="TextBox 4">
              <a:extLst>
                <a:ext uri="{FF2B5EF4-FFF2-40B4-BE49-F238E27FC236}">
                  <a16:creationId xmlns:a16="http://schemas.microsoft.com/office/drawing/2014/main" id="{F7FD687F-88C7-3B59-07D9-6865F700ADE8}"/>
                </a:ext>
              </a:extLst>
            </p:cNvPr>
            <p:cNvSpPr txBox="1"/>
            <p:nvPr/>
          </p:nvSpPr>
          <p:spPr>
            <a:xfrm>
              <a:off x="3608614" y="0"/>
              <a:ext cx="4974772" cy="1107996"/>
            </a:xfrm>
            <a:prstGeom prst="rect">
              <a:avLst/>
            </a:prstGeom>
            <a:noFill/>
          </p:spPr>
          <p:txBody>
            <a:bodyPr wrap="square" rtlCol="0">
              <a:spAutoFit/>
            </a:bodyPr>
            <a:lstStyle/>
            <a:p>
              <a:pPr algn="ctr"/>
              <a:r>
                <a:rPr lang="en-US" sz="6600" dirty="0">
                  <a:ln w="254000">
                    <a:solidFill>
                      <a:schemeClr val="bg1"/>
                    </a:solidFill>
                  </a:ln>
                  <a:latin typeface="UVN Banh Mi" pitchFamily="2" charset="0"/>
                </a:rPr>
                <a:t>DẶN DÒ</a:t>
              </a:r>
            </a:p>
          </p:txBody>
        </p:sp>
        <p:sp>
          <p:nvSpPr>
            <p:cNvPr id="6" name="TextBox 5">
              <a:extLst>
                <a:ext uri="{FF2B5EF4-FFF2-40B4-BE49-F238E27FC236}">
                  <a16:creationId xmlns:a16="http://schemas.microsoft.com/office/drawing/2014/main" id="{25526199-379D-BFDC-28EF-AC91993B5C46}"/>
                </a:ext>
              </a:extLst>
            </p:cNvPr>
            <p:cNvSpPr txBox="1"/>
            <p:nvPr/>
          </p:nvSpPr>
          <p:spPr>
            <a:xfrm>
              <a:off x="3608614" y="0"/>
              <a:ext cx="4974772"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Tree>
    <p:extLst>
      <p:ext uri="{BB962C8B-B14F-4D97-AF65-F5344CB8AC3E}">
        <p14:creationId xmlns:p14="http://schemas.microsoft.com/office/powerpoint/2010/main" val="1400321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8652C-7392-60DF-CDD7-0D9F009C0EC6}"/>
              </a:ext>
            </a:extLst>
          </p:cNvPr>
          <p:cNvPicPr>
            <a:picLocks noGrp="1" noRot="1" noChangeAspect="1" noMove="1" noResize="1" noEditPoints="1" noAdjustHandles="1" noChangeArrowheads="1" noChangeShapeType="1" noCrop="1"/>
          </p:cNvPicPr>
          <p:nvPr/>
        </p:nvPicPr>
        <p:blipFill rotWithShape="1">
          <a:blip r:embed="rId2"/>
          <a:srcRect t="1363"/>
          <a:stretch/>
        </p:blipFill>
        <p:spPr>
          <a:xfrm>
            <a:off x="0" y="1"/>
            <a:ext cx="12192000" cy="6858000"/>
          </a:xfrm>
          <a:prstGeom prst="rect">
            <a:avLst/>
          </a:prstGeom>
        </p:spPr>
      </p:pic>
      <p:grpSp>
        <p:nvGrpSpPr>
          <p:cNvPr id="5" name="Group 4">
            <a:extLst>
              <a:ext uri="{FF2B5EF4-FFF2-40B4-BE49-F238E27FC236}">
                <a16:creationId xmlns:a16="http://schemas.microsoft.com/office/drawing/2014/main" id="{76774C73-92D3-DDB7-19A9-2C99DDB2ADA3}"/>
              </a:ext>
            </a:extLst>
          </p:cNvPr>
          <p:cNvGrpSpPr/>
          <p:nvPr/>
        </p:nvGrpSpPr>
        <p:grpSpPr>
          <a:xfrm>
            <a:off x="3230556" y="289368"/>
            <a:ext cx="5400698" cy="2371721"/>
            <a:chOff x="4133327" y="8204395"/>
            <a:chExt cx="7210038" cy="2371721"/>
          </a:xfrm>
        </p:grpSpPr>
        <p:sp>
          <p:nvSpPr>
            <p:cNvPr id="7" name="TextBox 6">
              <a:extLst>
                <a:ext uri="{FF2B5EF4-FFF2-40B4-BE49-F238E27FC236}">
                  <a16:creationId xmlns:a16="http://schemas.microsoft.com/office/drawing/2014/main" id="{40B62544-B946-7123-DC41-4EA48146E4A5}"/>
                </a:ext>
              </a:extLst>
            </p:cNvPr>
            <p:cNvSpPr txBox="1"/>
            <p:nvPr/>
          </p:nvSpPr>
          <p:spPr>
            <a:xfrm>
              <a:off x="4149463" y="8204395"/>
              <a:ext cx="7193902" cy="2359364"/>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9" name="TextBox 8">
              <a:extLst>
                <a:ext uri="{FF2B5EF4-FFF2-40B4-BE49-F238E27FC236}">
                  <a16:creationId xmlns:a16="http://schemas.microsoft.com/office/drawing/2014/main" id="{A19F8627-5D69-DFD2-2BF1-90C6285FA35A}"/>
                </a:ext>
              </a:extLst>
            </p:cNvPr>
            <p:cNvSpPr txBox="1"/>
            <p:nvPr/>
          </p:nvSpPr>
          <p:spPr>
            <a:xfrm>
              <a:off x="4133327" y="8216752"/>
              <a:ext cx="7193902" cy="2359364"/>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pic>
        <p:nvPicPr>
          <p:cNvPr id="15" name="Graphic 14">
            <a:extLst>
              <a:ext uri="{FF2B5EF4-FFF2-40B4-BE49-F238E27FC236}">
                <a16:creationId xmlns:a16="http://schemas.microsoft.com/office/drawing/2014/main" id="{71C23CA2-2A94-ABD4-FA02-B6FBE462F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1808" y="2809438"/>
            <a:ext cx="1796580" cy="3766807"/>
          </a:xfrm>
          <a:prstGeom prst="rect">
            <a:avLst/>
          </a:prstGeom>
        </p:spPr>
      </p:pic>
      <p:pic>
        <p:nvPicPr>
          <p:cNvPr id="17" name="Graphic 16">
            <a:extLst>
              <a:ext uri="{FF2B5EF4-FFF2-40B4-BE49-F238E27FC236}">
                <a16:creationId xmlns:a16="http://schemas.microsoft.com/office/drawing/2014/main" id="{BBE786DE-9E97-B93E-1C87-E88E2C7796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2060" y="2648732"/>
            <a:ext cx="2583997" cy="4075863"/>
          </a:xfrm>
          <a:prstGeom prst="rect">
            <a:avLst/>
          </a:prstGeom>
        </p:spPr>
      </p:pic>
      <p:pic>
        <p:nvPicPr>
          <p:cNvPr id="19" name="Graphic 18">
            <a:extLst>
              <a:ext uri="{FF2B5EF4-FFF2-40B4-BE49-F238E27FC236}">
                <a16:creationId xmlns:a16="http://schemas.microsoft.com/office/drawing/2014/main" id="{F6D9715E-CFCE-E2E7-A161-8DE4CEBCC1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6057" y="2737365"/>
            <a:ext cx="2319319" cy="3886240"/>
          </a:xfrm>
          <a:prstGeom prst="rect">
            <a:avLst/>
          </a:prstGeom>
        </p:spPr>
      </p:pic>
      <p:pic>
        <p:nvPicPr>
          <p:cNvPr id="21" name="Graphic 20">
            <a:extLst>
              <a:ext uri="{FF2B5EF4-FFF2-40B4-BE49-F238E27FC236}">
                <a16:creationId xmlns:a16="http://schemas.microsoft.com/office/drawing/2014/main" id="{0F680A0B-8204-B54E-1F06-56A622E986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43589" y="2848457"/>
            <a:ext cx="1796580" cy="3876138"/>
          </a:xfrm>
          <a:prstGeom prst="rect">
            <a:avLst/>
          </a:prstGeom>
        </p:spPr>
      </p:pic>
    </p:spTree>
    <p:extLst>
      <p:ext uri="{BB962C8B-B14F-4D97-AF65-F5344CB8AC3E}">
        <p14:creationId xmlns:p14="http://schemas.microsoft.com/office/powerpoint/2010/main" val="324721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9"/>
                                        </p:tgtEl>
                                        <p:attrNameLst>
                                          <p:attrName>r</p:attrName>
                                        </p:attrNameLst>
                                      </p:cBhvr>
                                    </p:animRot>
                                    <p:animRot by="-240000">
                                      <p:cBhvr>
                                        <p:cTn id="17" dur="200" fill="hold">
                                          <p:stCondLst>
                                            <p:cond delay="200"/>
                                          </p:stCondLst>
                                        </p:cTn>
                                        <p:tgtEl>
                                          <p:spTgt spid="19"/>
                                        </p:tgtEl>
                                        <p:attrNameLst>
                                          <p:attrName>r</p:attrName>
                                        </p:attrNameLst>
                                      </p:cBhvr>
                                    </p:animRot>
                                    <p:animRot by="240000">
                                      <p:cBhvr>
                                        <p:cTn id="18" dur="200" fill="hold">
                                          <p:stCondLst>
                                            <p:cond delay="400"/>
                                          </p:stCondLst>
                                        </p:cTn>
                                        <p:tgtEl>
                                          <p:spTgt spid="19"/>
                                        </p:tgtEl>
                                        <p:attrNameLst>
                                          <p:attrName>r</p:attrName>
                                        </p:attrNameLst>
                                      </p:cBhvr>
                                    </p:animRot>
                                    <p:animRot by="-240000">
                                      <p:cBhvr>
                                        <p:cTn id="19" dur="200" fill="hold">
                                          <p:stCondLst>
                                            <p:cond delay="600"/>
                                          </p:stCondLst>
                                        </p:cTn>
                                        <p:tgtEl>
                                          <p:spTgt spid="19"/>
                                        </p:tgtEl>
                                        <p:attrNameLst>
                                          <p:attrName>r</p:attrName>
                                        </p:attrNameLst>
                                      </p:cBhvr>
                                    </p:animRot>
                                    <p:animRot by="120000">
                                      <p:cBhvr>
                                        <p:cTn id="20" dur="200" fill="hold">
                                          <p:stCondLst>
                                            <p:cond delay="800"/>
                                          </p:stCondLst>
                                        </p:cTn>
                                        <p:tgtEl>
                                          <p:spTgt spid="19"/>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1"/>
                                        </p:tgtEl>
                                        <p:attrNameLst>
                                          <p:attrName>r</p:attrName>
                                        </p:attrNameLst>
                                      </p:cBhvr>
                                    </p:animRot>
                                    <p:animRot by="-240000">
                                      <p:cBhvr>
                                        <p:cTn id="29" dur="200" fill="hold">
                                          <p:stCondLst>
                                            <p:cond delay="200"/>
                                          </p:stCondLst>
                                        </p:cTn>
                                        <p:tgtEl>
                                          <p:spTgt spid="21"/>
                                        </p:tgtEl>
                                        <p:attrNameLst>
                                          <p:attrName>r</p:attrName>
                                        </p:attrNameLst>
                                      </p:cBhvr>
                                    </p:animRot>
                                    <p:animRot by="240000">
                                      <p:cBhvr>
                                        <p:cTn id="30" dur="200" fill="hold">
                                          <p:stCondLst>
                                            <p:cond delay="400"/>
                                          </p:stCondLst>
                                        </p:cTn>
                                        <p:tgtEl>
                                          <p:spTgt spid="21"/>
                                        </p:tgtEl>
                                        <p:attrNameLst>
                                          <p:attrName>r</p:attrName>
                                        </p:attrNameLst>
                                      </p:cBhvr>
                                    </p:animRot>
                                    <p:animRot by="-240000">
                                      <p:cBhvr>
                                        <p:cTn id="31" dur="200" fill="hold">
                                          <p:stCondLst>
                                            <p:cond delay="600"/>
                                          </p:stCondLst>
                                        </p:cTn>
                                        <p:tgtEl>
                                          <p:spTgt spid="21"/>
                                        </p:tgtEl>
                                        <p:attrNameLst>
                                          <p:attrName>r</p:attrName>
                                        </p:attrNameLst>
                                      </p:cBhvr>
                                    </p:animRot>
                                    <p:animRot by="120000">
                                      <p:cBhvr>
                                        <p:cTn id="32"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573894"/>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11" name="Picture 10">
            <a:extLst>
              <a:ext uri="{FF2B5EF4-FFF2-40B4-BE49-F238E27FC236}">
                <a16:creationId xmlns:a16="http://schemas.microsoft.com/office/drawing/2014/main" id="{8E7ABD3E-F2EC-031C-F975-1025910F6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721" y="2712027"/>
            <a:ext cx="3494017" cy="4145973"/>
          </a:xfrm>
          <a:prstGeom prst="rect">
            <a:avLst/>
          </a:prstGeom>
        </p:spPr>
      </p:pic>
      <p:sp>
        <p:nvSpPr>
          <p:cNvPr id="12" name="Speech Bubble: Rectangle with Corners Rounded 11">
            <a:extLst>
              <a:ext uri="{FF2B5EF4-FFF2-40B4-BE49-F238E27FC236}">
                <a16:creationId xmlns:a16="http://schemas.microsoft.com/office/drawing/2014/main" id="{946AD1AF-E6DE-7FAC-CCB1-C626505A0FB4}"/>
              </a:ext>
            </a:extLst>
          </p:cNvPr>
          <p:cNvSpPr/>
          <p:nvPr/>
        </p:nvSpPr>
        <p:spPr>
          <a:xfrm>
            <a:off x="4746738" y="706583"/>
            <a:ext cx="6496226" cy="3200400"/>
          </a:xfrm>
          <a:custGeom>
            <a:avLst/>
            <a:gdLst>
              <a:gd name="connsiteX0" fmla="*/ 0 w 6496226"/>
              <a:gd name="connsiteY0" fmla="*/ 533411 h 3200400"/>
              <a:gd name="connsiteX1" fmla="*/ 533411 w 6496226"/>
              <a:gd name="connsiteY1" fmla="*/ 0 h 3200400"/>
              <a:gd name="connsiteX2" fmla="*/ 1082704 w 6496226"/>
              <a:gd name="connsiteY2" fmla="*/ 0 h 3200400"/>
              <a:gd name="connsiteX3" fmla="*/ 1082704 w 6496226"/>
              <a:gd name="connsiteY3" fmla="*/ 0 h 3200400"/>
              <a:gd name="connsiteX4" fmla="*/ 1656537 w 6496226"/>
              <a:gd name="connsiteY4" fmla="*/ 0 h 3200400"/>
              <a:gd name="connsiteX5" fmla="*/ 2149168 w 6496226"/>
              <a:gd name="connsiteY5" fmla="*/ 0 h 3200400"/>
              <a:gd name="connsiteX6" fmla="*/ 2706761 w 6496226"/>
              <a:gd name="connsiteY6" fmla="*/ 0 h 3200400"/>
              <a:gd name="connsiteX7" fmla="*/ 3314558 w 6496226"/>
              <a:gd name="connsiteY7" fmla="*/ 0 h 3200400"/>
              <a:gd name="connsiteX8" fmla="*/ 3889794 w 6496226"/>
              <a:gd name="connsiteY8" fmla="*/ 0 h 3200400"/>
              <a:gd name="connsiteX9" fmla="*/ 4432470 w 6496226"/>
              <a:gd name="connsiteY9" fmla="*/ 0 h 3200400"/>
              <a:gd name="connsiteX10" fmla="*/ 4877464 w 6496226"/>
              <a:gd name="connsiteY10" fmla="*/ 0 h 3200400"/>
              <a:gd name="connsiteX11" fmla="*/ 5322458 w 6496226"/>
              <a:gd name="connsiteY11" fmla="*/ 0 h 3200400"/>
              <a:gd name="connsiteX12" fmla="*/ 5962815 w 6496226"/>
              <a:gd name="connsiteY12" fmla="*/ 0 h 3200400"/>
              <a:gd name="connsiteX13" fmla="*/ 6496226 w 6496226"/>
              <a:gd name="connsiteY13" fmla="*/ 533411 h 3200400"/>
              <a:gd name="connsiteX14" fmla="*/ 6496226 w 6496226"/>
              <a:gd name="connsiteY14" fmla="*/ 951238 h 3200400"/>
              <a:gd name="connsiteX15" fmla="*/ 6496226 w 6496226"/>
              <a:gd name="connsiteY15" fmla="*/ 1382399 h 3200400"/>
              <a:gd name="connsiteX16" fmla="*/ 6496226 w 6496226"/>
              <a:gd name="connsiteY16" fmla="*/ 1866900 h 3200400"/>
              <a:gd name="connsiteX17" fmla="*/ 6496226 w 6496226"/>
              <a:gd name="connsiteY17" fmla="*/ 1866900 h 3200400"/>
              <a:gd name="connsiteX18" fmla="*/ 6496226 w 6496226"/>
              <a:gd name="connsiteY18" fmla="*/ 2274951 h 3200400"/>
              <a:gd name="connsiteX19" fmla="*/ 6496226 w 6496226"/>
              <a:gd name="connsiteY19" fmla="*/ 2667000 h 3200400"/>
              <a:gd name="connsiteX20" fmla="*/ 6496226 w 6496226"/>
              <a:gd name="connsiteY20" fmla="*/ 2666989 h 3200400"/>
              <a:gd name="connsiteX21" fmla="*/ 5962815 w 6496226"/>
              <a:gd name="connsiteY21" fmla="*/ 3200400 h 3200400"/>
              <a:gd name="connsiteX22" fmla="*/ 5517821 w 6496226"/>
              <a:gd name="connsiteY22" fmla="*/ 3200400 h 3200400"/>
              <a:gd name="connsiteX23" fmla="*/ 5072827 w 6496226"/>
              <a:gd name="connsiteY23" fmla="*/ 3200400 h 3200400"/>
              <a:gd name="connsiteX24" fmla="*/ 4497591 w 6496226"/>
              <a:gd name="connsiteY24" fmla="*/ 3200400 h 3200400"/>
              <a:gd name="connsiteX25" fmla="*/ 3987476 w 6496226"/>
              <a:gd name="connsiteY25" fmla="*/ 3200400 h 3200400"/>
              <a:gd name="connsiteX26" fmla="*/ 3542482 w 6496226"/>
              <a:gd name="connsiteY26" fmla="*/ 3200400 h 3200400"/>
              <a:gd name="connsiteX27" fmla="*/ 2706761 w 6496226"/>
              <a:gd name="connsiteY27" fmla="*/ 3200400 h 3200400"/>
              <a:gd name="connsiteX28" fmla="*/ 2149168 w 6496226"/>
              <a:gd name="connsiteY28" fmla="*/ 3200400 h 3200400"/>
              <a:gd name="connsiteX29" fmla="*/ 1591575 w 6496226"/>
              <a:gd name="connsiteY29" fmla="*/ 3200400 h 3200400"/>
              <a:gd name="connsiteX30" fmla="*/ 1082704 w 6496226"/>
              <a:gd name="connsiteY30" fmla="*/ 3200400 h 3200400"/>
              <a:gd name="connsiteX31" fmla="*/ 1082704 w 6496226"/>
              <a:gd name="connsiteY31" fmla="*/ 3200400 h 3200400"/>
              <a:gd name="connsiteX32" fmla="*/ 533411 w 6496226"/>
              <a:gd name="connsiteY32" fmla="*/ 3200400 h 3200400"/>
              <a:gd name="connsiteX33" fmla="*/ 0 w 6496226"/>
              <a:gd name="connsiteY33" fmla="*/ 2666989 h 3200400"/>
              <a:gd name="connsiteX34" fmla="*/ 0 w 6496226"/>
              <a:gd name="connsiteY34" fmla="*/ 2667000 h 3200400"/>
              <a:gd name="connsiteX35" fmla="*/ -526649 w 6496226"/>
              <a:gd name="connsiteY35" fmla="*/ 2618951 h 3200400"/>
              <a:gd name="connsiteX36" fmla="*/ -279124 w 6496226"/>
              <a:gd name="connsiteY36" fmla="*/ 2265487 h 3200400"/>
              <a:gd name="connsiteX37" fmla="*/ 0 w 6496226"/>
              <a:gd name="connsiteY37" fmla="*/ 1866900 h 3200400"/>
              <a:gd name="connsiteX38" fmla="*/ 0 w 6496226"/>
              <a:gd name="connsiteY38" fmla="*/ 1409069 h 3200400"/>
              <a:gd name="connsiteX39" fmla="*/ 0 w 6496226"/>
              <a:gd name="connsiteY39" fmla="*/ 977907 h 3200400"/>
              <a:gd name="connsiteX40" fmla="*/ 0 w 6496226"/>
              <a:gd name="connsiteY40" fmla="*/ 533411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6" h="3200400" fill="none" extrusionOk="0">
                <a:moveTo>
                  <a:pt x="0" y="533411"/>
                </a:moveTo>
                <a:cubicBezTo>
                  <a:pt x="22055" y="318200"/>
                  <a:pt x="173587" y="16361"/>
                  <a:pt x="533411" y="0"/>
                </a:cubicBezTo>
                <a:cubicBezTo>
                  <a:pt x="721684" y="-2167"/>
                  <a:pt x="907703" y="25994"/>
                  <a:pt x="1082704" y="0"/>
                </a:cubicBezTo>
                <a:lnTo>
                  <a:pt x="1082704" y="0"/>
                </a:lnTo>
                <a:cubicBezTo>
                  <a:pt x="1249859" y="-32869"/>
                  <a:pt x="1462504" y="48199"/>
                  <a:pt x="1656537" y="0"/>
                </a:cubicBezTo>
                <a:cubicBezTo>
                  <a:pt x="1850570" y="-48199"/>
                  <a:pt x="1960283" y="30939"/>
                  <a:pt x="2149168" y="0"/>
                </a:cubicBezTo>
                <a:cubicBezTo>
                  <a:pt x="2338053" y="-30939"/>
                  <a:pt x="2466562" y="57051"/>
                  <a:pt x="2706761" y="0"/>
                </a:cubicBezTo>
                <a:cubicBezTo>
                  <a:pt x="2905788" y="-26587"/>
                  <a:pt x="3039833" y="13785"/>
                  <a:pt x="3314558" y="0"/>
                </a:cubicBezTo>
                <a:cubicBezTo>
                  <a:pt x="3589283" y="-13785"/>
                  <a:pt x="3762899" y="14151"/>
                  <a:pt x="3889794" y="0"/>
                </a:cubicBezTo>
                <a:cubicBezTo>
                  <a:pt x="4016689" y="-14151"/>
                  <a:pt x="4171351" y="39074"/>
                  <a:pt x="4432470" y="0"/>
                </a:cubicBezTo>
                <a:cubicBezTo>
                  <a:pt x="4693589" y="-39074"/>
                  <a:pt x="4677407" y="42454"/>
                  <a:pt x="4877464" y="0"/>
                </a:cubicBezTo>
                <a:cubicBezTo>
                  <a:pt x="5077521" y="-42454"/>
                  <a:pt x="5201825" y="53313"/>
                  <a:pt x="5322458" y="0"/>
                </a:cubicBezTo>
                <a:cubicBezTo>
                  <a:pt x="5443091" y="-53313"/>
                  <a:pt x="5642890" y="50481"/>
                  <a:pt x="5962815" y="0"/>
                </a:cubicBezTo>
                <a:cubicBezTo>
                  <a:pt x="6237783" y="-42290"/>
                  <a:pt x="6507265" y="189524"/>
                  <a:pt x="6496226" y="533411"/>
                </a:cubicBezTo>
                <a:cubicBezTo>
                  <a:pt x="6520889" y="644732"/>
                  <a:pt x="6460738" y="764391"/>
                  <a:pt x="6496226" y="951238"/>
                </a:cubicBezTo>
                <a:cubicBezTo>
                  <a:pt x="6531714" y="1138085"/>
                  <a:pt x="6446325" y="1256292"/>
                  <a:pt x="6496226" y="1382399"/>
                </a:cubicBezTo>
                <a:cubicBezTo>
                  <a:pt x="6546127" y="1508506"/>
                  <a:pt x="6445679" y="1726071"/>
                  <a:pt x="6496226" y="1866900"/>
                </a:cubicBezTo>
                <a:lnTo>
                  <a:pt x="6496226" y="1866900"/>
                </a:lnTo>
                <a:cubicBezTo>
                  <a:pt x="6517905" y="2039656"/>
                  <a:pt x="6462892" y="2154902"/>
                  <a:pt x="6496226" y="2274951"/>
                </a:cubicBezTo>
                <a:cubicBezTo>
                  <a:pt x="6529560" y="2395000"/>
                  <a:pt x="6452775" y="2535611"/>
                  <a:pt x="6496226" y="2667000"/>
                </a:cubicBezTo>
                <a:cubicBezTo>
                  <a:pt x="6496225" y="2666997"/>
                  <a:pt x="6496226" y="2666992"/>
                  <a:pt x="6496226" y="2666989"/>
                </a:cubicBezTo>
                <a:cubicBezTo>
                  <a:pt x="6512284" y="2974016"/>
                  <a:pt x="6240276" y="3164023"/>
                  <a:pt x="5962815" y="3200400"/>
                </a:cubicBezTo>
                <a:cubicBezTo>
                  <a:pt x="5841978" y="3251654"/>
                  <a:pt x="5616946" y="3151512"/>
                  <a:pt x="5517821" y="3200400"/>
                </a:cubicBezTo>
                <a:cubicBezTo>
                  <a:pt x="5418696" y="3249288"/>
                  <a:pt x="5272579" y="3163301"/>
                  <a:pt x="5072827" y="3200400"/>
                </a:cubicBezTo>
                <a:cubicBezTo>
                  <a:pt x="4873075" y="3237499"/>
                  <a:pt x="4755713" y="3171768"/>
                  <a:pt x="4497591" y="3200400"/>
                </a:cubicBezTo>
                <a:cubicBezTo>
                  <a:pt x="4239469" y="3229032"/>
                  <a:pt x="4210069" y="3151615"/>
                  <a:pt x="3987476" y="3200400"/>
                </a:cubicBezTo>
                <a:cubicBezTo>
                  <a:pt x="3764884" y="3249185"/>
                  <a:pt x="3657576" y="3178299"/>
                  <a:pt x="3542482" y="3200400"/>
                </a:cubicBezTo>
                <a:cubicBezTo>
                  <a:pt x="3427388" y="3222501"/>
                  <a:pt x="2886574" y="3123992"/>
                  <a:pt x="2706761" y="3200400"/>
                </a:cubicBezTo>
                <a:cubicBezTo>
                  <a:pt x="2521512" y="3249487"/>
                  <a:pt x="2315957" y="3176902"/>
                  <a:pt x="2149168" y="3200400"/>
                </a:cubicBezTo>
                <a:cubicBezTo>
                  <a:pt x="1982379" y="3223898"/>
                  <a:pt x="1758931" y="3164306"/>
                  <a:pt x="1591575" y="3200400"/>
                </a:cubicBezTo>
                <a:cubicBezTo>
                  <a:pt x="1424219" y="3236494"/>
                  <a:pt x="1293765" y="3163820"/>
                  <a:pt x="1082704" y="3200400"/>
                </a:cubicBezTo>
                <a:lnTo>
                  <a:pt x="1082704" y="3200400"/>
                </a:lnTo>
                <a:cubicBezTo>
                  <a:pt x="874705" y="3261945"/>
                  <a:pt x="711023" y="3163428"/>
                  <a:pt x="533411" y="3200400"/>
                </a:cubicBezTo>
                <a:cubicBezTo>
                  <a:pt x="213588" y="3159054"/>
                  <a:pt x="42405" y="2910094"/>
                  <a:pt x="0" y="2666989"/>
                </a:cubicBezTo>
                <a:cubicBezTo>
                  <a:pt x="1" y="2666994"/>
                  <a:pt x="-1" y="2666995"/>
                  <a:pt x="0" y="2667000"/>
                </a:cubicBezTo>
                <a:cubicBezTo>
                  <a:pt x="-178668" y="2656256"/>
                  <a:pt x="-322778" y="2600565"/>
                  <a:pt x="-526649" y="2618951"/>
                </a:cubicBezTo>
                <a:cubicBezTo>
                  <a:pt x="-469489" y="2496889"/>
                  <a:pt x="-393701" y="2431773"/>
                  <a:pt x="-279124" y="2265487"/>
                </a:cubicBezTo>
                <a:cubicBezTo>
                  <a:pt x="-164547" y="2099201"/>
                  <a:pt x="-91964" y="2099064"/>
                  <a:pt x="0" y="1866900"/>
                </a:cubicBezTo>
                <a:cubicBezTo>
                  <a:pt x="-30534" y="1749916"/>
                  <a:pt x="49343" y="1627092"/>
                  <a:pt x="0" y="1409069"/>
                </a:cubicBezTo>
                <a:cubicBezTo>
                  <a:pt x="-49343" y="1191046"/>
                  <a:pt x="17837" y="1185905"/>
                  <a:pt x="0" y="977907"/>
                </a:cubicBezTo>
                <a:cubicBezTo>
                  <a:pt x="-17837" y="769909"/>
                  <a:pt x="22581" y="658595"/>
                  <a:pt x="0" y="533411"/>
                </a:cubicBezTo>
                <a:close/>
              </a:path>
              <a:path w="6496226" h="3200400" stroke="0" extrusionOk="0">
                <a:moveTo>
                  <a:pt x="0" y="533411"/>
                </a:moveTo>
                <a:cubicBezTo>
                  <a:pt x="19004" y="213718"/>
                  <a:pt x="213928" y="-40108"/>
                  <a:pt x="533411" y="0"/>
                </a:cubicBezTo>
                <a:cubicBezTo>
                  <a:pt x="647905" y="-4208"/>
                  <a:pt x="949985" y="28803"/>
                  <a:pt x="1082704" y="0"/>
                </a:cubicBezTo>
                <a:lnTo>
                  <a:pt x="1082704" y="0"/>
                </a:lnTo>
                <a:cubicBezTo>
                  <a:pt x="1332939" y="-5996"/>
                  <a:pt x="1371708" y="16043"/>
                  <a:pt x="1591575" y="0"/>
                </a:cubicBezTo>
                <a:cubicBezTo>
                  <a:pt x="1811442" y="-16043"/>
                  <a:pt x="1883016" y="55412"/>
                  <a:pt x="2149168" y="0"/>
                </a:cubicBezTo>
                <a:cubicBezTo>
                  <a:pt x="2415320" y="-55412"/>
                  <a:pt x="2442522" y="66289"/>
                  <a:pt x="2706761" y="0"/>
                </a:cubicBezTo>
                <a:cubicBezTo>
                  <a:pt x="2901201" y="-27426"/>
                  <a:pt x="3019419" y="11851"/>
                  <a:pt x="3249437" y="0"/>
                </a:cubicBezTo>
                <a:cubicBezTo>
                  <a:pt x="3479455" y="-11851"/>
                  <a:pt x="3572376" y="39936"/>
                  <a:pt x="3857233" y="0"/>
                </a:cubicBezTo>
                <a:cubicBezTo>
                  <a:pt x="4142090" y="-39936"/>
                  <a:pt x="4280030" y="370"/>
                  <a:pt x="4432470" y="0"/>
                </a:cubicBezTo>
                <a:cubicBezTo>
                  <a:pt x="4584910" y="-370"/>
                  <a:pt x="4746449" y="18583"/>
                  <a:pt x="4975145" y="0"/>
                </a:cubicBezTo>
                <a:cubicBezTo>
                  <a:pt x="5203841" y="-18583"/>
                  <a:pt x="5356369" y="25955"/>
                  <a:pt x="5452700" y="0"/>
                </a:cubicBezTo>
                <a:cubicBezTo>
                  <a:pt x="5549031" y="-25955"/>
                  <a:pt x="5824183" y="11451"/>
                  <a:pt x="5962815" y="0"/>
                </a:cubicBezTo>
                <a:cubicBezTo>
                  <a:pt x="6180065" y="-25652"/>
                  <a:pt x="6462146" y="221224"/>
                  <a:pt x="6496226" y="533411"/>
                </a:cubicBezTo>
                <a:cubicBezTo>
                  <a:pt x="6535727" y="676247"/>
                  <a:pt x="6489851" y="795061"/>
                  <a:pt x="6496226" y="964572"/>
                </a:cubicBezTo>
                <a:cubicBezTo>
                  <a:pt x="6502601" y="1134083"/>
                  <a:pt x="6455743" y="1233451"/>
                  <a:pt x="6496226" y="1409069"/>
                </a:cubicBezTo>
                <a:cubicBezTo>
                  <a:pt x="6536709" y="1584687"/>
                  <a:pt x="6461990" y="1699858"/>
                  <a:pt x="6496226" y="1866900"/>
                </a:cubicBezTo>
                <a:lnTo>
                  <a:pt x="6496226" y="1866900"/>
                </a:lnTo>
                <a:cubicBezTo>
                  <a:pt x="6499587" y="1964196"/>
                  <a:pt x="6487324" y="2140841"/>
                  <a:pt x="6496226" y="2250948"/>
                </a:cubicBezTo>
                <a:cubicBezTo>
                  <a:pt x="6505128" y="2361055"/>
                  <a:pt x="6465871" y="2470433"/>
                  <a:pt x="6496226" y="2667000"/>
                </a:cubicBezTo>
                <a:cubicBezTo>
                  <a:pt x="6496225" y="2666995"/>
                  <a:pt x="6496227" y="2666994"/>
                  <a:pt x="6496226" y="2666989"/>
                </a:cubicBezTo>
                <a:cubicBezTo>
                  <a:pt x="6432785" y="2969999"/>
                  <a:pt x="6230110" y="3232228"/>
                  <a:pt x="5962815" y="3200400"/>
                </a:cubicBezTo>
                <a:cubicBezTo>
                  <a:pt x="5819201" y="3212377"/>
                  <a:pt x="5684003" y="3147119"/>
                  <a:pt x="5420139" y="3200400"/>
                </a:cubicBezTo>
                <a:cubicBezTo>
                  <a:pt x="5156275" y="3253681"/>
                  <a:pt x="5071927" y="3186036"/>
                  <a:pt x="4910024" y="3200400"/>
                </a:cubicBezTo>
                <a:cubicBezTo>
                  <a:pt x="4748122" y="3214764"/>
                  <a:pt x="4476933" y="3199676"/>
                  <a:pt x="4334788" y="3200400"/>
                </a:cubicBezTo>
                <a:cubicBezTo>
                  <a:pt x="4192643" y="3201124"/>
                  <a:pt x="4018016" y="3183291"/>
                  <a:pt x="3792112" y="3200400"/>
                </a:cubicBezTo>
                <a:cubicBezTo>
                  <a:pt x="3566208" y="3217509"/>
                  <a:pt x="3307789" y="3151105"/>
                  <a:pt x="3184316" y="3200400"/>
                </a:cubicBezTo>
                <a:cubicBezTo>
                  <a:pt x="3060843" y="3249695"/>
                  <a:pt x="2922483" y="3183381"/>
                  <a:pt x="2706761" y="3200400"/>
                </a:cubicBezTo>
                <a:cubicBezTo>
                  <a:pt x="2558111" y="3212024"/>
                  <a:pt x="2396305" y="3170831"/>
                  <a:pt x="2181649" y="3200400"/>
                </a:cubicBezTo>
                <a:cubicBezTo>
                  <a:pt x="1966993" y="3229969"/>
                  <a:pt x="1740231" y="3198581"/>
                  <a:pt x="1624056" y="3200400"/>
                </a:cubicBezTo>
                <a:cubicBezTo>
                  <a:pt x="1507881" y="3202219"/>
                  <a:pt x="1279401" y="3179264"/>
                  <a:pt x="1082704" y="3200400"/>
                </a:cubicBezTo>
                <a:lnTo>
                  <a:pt x="1082704" y="3200400"/>
                </a:lnTo>
                <a:cubicBezTo>
                  <a:pt x="959684" y="3231888"/>
                  <a:pt x="801943" y="3144287"/>
                  <a:pt x="533411" y="3200400"/>
                </a:cubicBezTo>
                <a:cubicBezTo>
                  <a:pt x="234988" y="3227365"/>
                  <a:pt x="18755" y="3000986"/>
                  <a:pt x="0" y="2666989"/>
                </a:cubicBezTo>
                <a:cubicBezTo>
                  <a:pt x="0" y="2666992"/>
                  <a:pt x="-1" y="2666995"/>
                  <a:pt x="0" y="2667000"/>
                </a:cubicBezTo>
                <a:cubicBezTo>
                  <a:pt x="-238424" y="2699932"/>
                  <a:pt x="-324092" y="2633624"/>
                  <a:pt x="-526649" y="2618951"/>
                </a:cubicBezTo>
                <a:cubicBezTo>
                  <a:pt x="-438199" y="2448603"/>
                  <a:pt x="-357323" y="2411371"/>
                  <a:pt x="-252792" y="2227884"/>
                </a:cubicBezTo>
                <a:cubicBezTo>
                  <a:pt x="-148260" y="2044398"/>
                  <a:pt x="-68207" y="2029934"/>
                  <a:pt x="0" y="1866900"/>
                </a:cubicBezTo>
                <a:cubicBezTo>
                  <a:pt x="-52075" y="1704964"/>
                  <a:pt x="7760" y="1603119"/>
                  <a:pt x="0" y="1422404"/>
                </a:cubicBezTo>
                <a:cubicBezTo>
                  <a:pt x="-7760" y="1241689"/>
                  <a:pt x="45012" y="1211284"/>
                  <a:pt x="0" y="1017912"/>
                </a:cubicBezTo>
                <a:cubicBezTo>
                  <a:pt x="-45012" y="824540"/>
                  <a:pt x="29770" y="775445"/>
                  <a:pt x="0" y="533411"/>
                </a:cubicBezTo>
                <a:close/>
              </a:path>
            </a:pathLst>
          </a:custGeom>
          <a:solidFill>
            <a:srgbClr val="CCECFF"/>
          </a:solidFill>
          <a:ln w="38100">
            <a:solidFill>
              <a:srgbClr val="002060"/>
            </a:solidFill>
            <a:extLst>
              <a:ext uri="{C807C97D-BFC1-408E-A445-0C87EB9F89A2}">
                <ask:lineSketchStyleProps xmlns:ask="http://schemas.microsoft.com/office/drawing/2018/sketchyshapes" sd="3695588493">
                  <a:prstGeom prst="wedgeRoundRectCallout">
                    <a:avLst>
                      <a:gd name="adj1" fmla="val -58107"/>
                      <a:gd name="adj2" fmla="val 3183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3000" dirty="0" err="1"/>
              <a:t>Giải</a:t>
            </a:r>
            <a:r>
              <a:rPr lang="en-US" sz="3000" dirty="0"/>
              <a:t> </a:t>
            </a:r>
            <a:r>
              <a:rPr lang="en-US" sz="3000" dirty="0" err="1"/>
              <a:t>câu</a:t>
            </a:r>
            <a:r>
              <a:rPr lang="en-US" sz="3000" dirty="0"/>
              <a:t> </a:t>
            </a:r>
            <a:r>
              <a:rPr lang="en-US" sz="3000" dirty="0" err="1"/>
              <a:t>đố</a:t>
            </a:r>
            <a:r>
              <a:rPr lang="en-US" sz="3000" dirty="0"/>
              <a:t> </a:t>
            </a:r>
            <a:r>
              <a:rPr lang="en-US" sz="3000" dirty="0" err="1"/>
              <a:t>sau</a:t>
            </a:r>
            <a:r>
              <a:rPr lang="en-US" sz="3000" dirty="0"/>
              <a:t>:</a:t>
            </a:r>
          </a:p>
          <a:p>
            <a:pPr algn="ctr"/>
            <a:r>
              <a:rPr lang="en-US" sz="3000" dirty="0" err="1"/>
              <a:t>Lá</a:t>
            </a:r>
            <a:r>
              <a:rPr lang="en-US" sz="3000" dirty="0"/>
              <a:t> </a:t>
            </a:r>
            <a:r>
              <a:rPr lang="en-US" sz="3000" dirty="0" err="1"/>
              <a:t>thì</a:t>
            </a:r>
            <a:r>
              <a:rPr lang="en-US" sz="3000" dirty="0"/>
              <a:t> </a:t>
            </a:r>
            <a:r>
              <a:rPr lang="en-US" sz="3000" dirty="0" err="1"/>
              <a:t>làm</a:t>
            </a:r>
            <a:r>
              <a:rPr lang="en-US" sz="3000" dirty="0"/>
              <a:t> </a:t>
            </a:r>
            <a:r>
              <a:rPr lang="en-US" sz="3000" dirty="0" err="1"/>
              <a:t>mái</a:t>
            </a:r>
            <a:r>
              <a:rPr lang="en-US" sz="3000" dirty="0"/>
              <a:t> </a:t>
            </a:r>
            <a:r>
              <a:rPr lang="en-US" sz="3000" dirty="0" err="1"/>
              <a:t>lợp</a:t>
            </a:r>
            <a:r>
              <a:rPr lang="en-US" sz="3000" dirty="0"/>
              <a:t> </a:t>
            </a:r>
            <a:r>
              <a:rPr lang="en-US" sz="3000" dirty="0" err="1"/>
              <a:t>nhà</a:t>
            </a:r>
            <a:endParaRPr lang="en-US" sz="3000" dirty="0"/>
          </a:p>
          <a:p>
            <a:pPr algn="ctr"/>
            <a:r>
              <a:rPr lang="en-US" sz="3000" dirty="0" err="1"/>
              <a:t>Quả</a:t>
            </a:r>
            <a:r>
              <a:rPr lang="en-US" sz="3000" dirty="0"/>
              <a:t> </a:t>
            </a:r>
            <a:r>
              <a:rPr lang="en-US" sz="3000" dirty="0" err="1"/>
              <a:t>thì</a:t>
            </a:r>
            <a:r>
              <a:rPr lang="en-US" sz="3000" dirty="0"/>
              <a:t> </a:t>
            </a:r>
            <a:r>
              <a:rPr lang="en-US" sz="3000" dirty="0" err="1"/>
              <a:t>ngọt</a:t>
            </a:r>
            <a:r>
              <a:rPr lang="en-US" sz="3000" dirty="0"/>
              <a:t> </a:t>
            </a:r>
            <a:r>
              <a:rPr lang="en-US" sz="3000" dirty="0" err="1"/>
              <a:t>nước</a:t>
            </a:r>
            <a:r>
              <a:rPr lang="en-US" sz="3000" dirty="0"/>
              <a:t> </a:t>
            </a:r>
            <a:r>
              <a:rPr lang="en-US" sz="3000" dirty="0" err="1"/>
              <a:t>như</a:t>
            </a:r>
            <a:r>
              <a:rPr lang="en-US" sz="3000" dirty="0"/>
              <a:t> </a:t>
            </a:r>
            <a:r>
              <a:rPr lang="en-US" sz="3000" dirty="0" err="1"/>
              <a:t>pha</a:t>
            </a:r>
            <a:r>
              <a:rPr lang="en-US" sz="3000" dirty="0"/>
              <a:t> </a:t>
            </a:r>
            <a:r>
              <a:rPr lang="en-US" sz="3000" dirty="0" err="1"/>
              <a:t>với</a:t>
            </a:r>
            <a:r>
              <a:rPr lang="en-US" sz="3000" dirty="0"/>
              <a:t> </a:t>
            </a:r>
            <a:r>
              <a:rPr lang="en-US" sz="3000" dirty="0" err="1"/>
              <a:t>đường</a:t>
            </a:r>
            <a:endParaRPr lang="en-US" sz="3000" dirty="0"/>
          </a:p>
          <a:p>
            <a:pPr algn="ctr"/>
            <a:r>
              <a:rPr lang="en-US" sz="3000" dirty="0" err="1"/>
              <a:t>Cơm</a:t>
            </a:r>
            <a:r>
              <a:rPr lang="en-US" sz="3000" dirty="0"/>
              <a:t> </a:t>
            </a:r>
            <a:r>
              <a:rPr lang="en-US" sz="3000" dirty="0" err="1"/>
              <a:t>thì</a:t>
            </a:r>
            <a:r>
              <a:rPr lang="en-US" sz="3000" dirty="0"/>
              <a:t> </a:t>
            </a:r>
            <a:r>
              <a:rPr lang="en-US" sz="3000" dirty="0" err="1"/>
              <a:t>làm</a:t>
            </a:r>
            <a:r>
              <a:rPr lang="en-US" sz="3000" dirty="0"/>
              <a:t> </a:t>
            </a:r>
            <a:r>
              <a:rPr lang="en-US" sz="3000" dirty="0" err="1"/>
              <a:t>kẹo</a:t>
            </a:r>
            <a:r>
              <a:rPr lang="en-US" sz="3000" dirty="0"/>
              <a:t> </a:t>
            </a:r>
            <a:r>
              <a:rPr lang="en-US" sz="3000" dirty="0" err="1"/>
              <a:t>quê</a:t>
            </a:r>
            <a:r>
              <a:rPr lang="en-US" sz="3000" dirty="0"/>
              <a:t> </a:t>
            </a:r>
            <a:r>
              <a:rPr lang="en-US" sz="3000" dirty="0" err="1"/>
              <a:t>hương</a:t>
            </a:r>
            <a:endParaRPr lang="en-US" sz="3000" dirty="0"/>
          </a:p>
          <a:p>
            <a:pPr algn="ctr"/>
            <a:r>
              <a:rPr lang="en-US" sz="3000" dirty="0" err="1"/>
              <a:t>Vỏ</a:t>
            </a:r>
            <a:r>
              <a:rPr lang="en-US" sz="3000" dirty="0"/>
              <a:t> </a:t>
            </a:r>
            <a:r>
              <a:rPr lang="en-US" sz="3000" dirty="0" err="1"/>
              <a:t>thì</a:t>
            </a:r>
            <a:r>
              <a:rPr lang="en-US" sz="3000" dirty="0"/>
              <a:t> </a:t>
            </a:r>
            <a:r>
              <a:rPr lang="en-US" sz="3000" dirty="0" err="1"/>
              <a:t>dệt</a:t>
            </a:r>
            <a:r>
              <a:rPr lang="en-US" sz="3000" dirty="0"/>
              <a:t> </a:t>
            </a:r>
            <a:r>
              <a:rPr lang="en-US" sz="3000" dirty="0" err="1"/>
              <a:t>thảm</a:t>
            </a:r>
            <a:r>
              <a:rPr lang="en-US" sz="3000" dirty="0"/>
              <a:t>, </a:t>
            </a:r>
            <a:r>
              <a:rPr lang="en-US" sz="3000" dirty="0" err="1"/>
              <a:t>bện</a:t>
            </a:r>
            <a:r>
              <a:rPr lang="en-US" sz="3000" dirty="0"/>
              <a:t> </a:t>
            </a:r>
            <a:r>
              <a:rPr lang="en-US" sz="3000" dirty="0" err="1"/>
              <a:t>thừng</a:t>
            </a:r>
            <a:r>
              <a:rPr lang="en-US" sz="3000" dirty="0"/>
              <a:t>, </a:t>
            </a:r>
            <a:r>
              <a:rPr lang="en-US" sz="3000" dirty="0" err="1"/>
              <a:t>khảm</a:t>
            </a:r>
            <a:r>
              <a:rPr lang="en-US" sz="3000" dirty="0"/>
              <a:t> </a:t>
            </a:r>
            <a:r>
              <a:rPr lang="en-US" sz="3000" dirty="0" err="1"/>
              <a:t>ghe</a:t>
            </a:r>
            <a:r>
              <a:rPr lang="en-US" sz="3000" dirty="0"/>
              <a:t>.</a:t>
            </a:r>
          </a:p>
          <a:p>
            <a:pPr algn="r"/>
            <a:r>
              <a:rPr lang="en-US" sz="3000" dirty="0"/>
              <a:t>(</a:t>
            </a:r>
            <a:r>
              <a:rPr lang="en-US" sz="3000" dirty="0" err="1"/>
              <a:t>Là</a:t>
            </a:r>
            <a:r>
              <a:rPr lang="en-US" sz="3000" dirty="0"/>
              <a:t> </a:t>
            </a:r>
            <a:r>
              <a:rPr lang="en-US" sz="3000" dirty="0" err="1"/>
              <a:t>cây</a:t>
            </a:r>
            <a:r>
              <a:rPr lang="en-US" sz="3000" dirty="0"/>
              <a:t> </a:t>
            </a:r>
            <a:r>
              <a:rPr lang="en-US" sz="3000" dirty="0" err="1"/>
              <a:t>gì</a:t>
            </a:r>
            <a:r>
              <a:rPr lang="en-US" sz="3000" dirty="0"/>
              <a:t>?)</a:t>
            </a:r>
          </a:p>
        </p:txBody>
      </p:sp>
      <p:sp>
        <p:nvSpPr>
          <p:cNvPr id="13" name="Double Wave 12">
            <a:extLst>
              <a:ext uri="{FF2B5EF4-FFF2-40B4-BE49-F238E27FC236}">
                <a16:creationId xmlns:a16="http://schemas.microsoft.com/office/drawing/2014/main" id="{C3C652B2-93F9-688B-972B-92BB3BC15EF6}"/>
              </a:ext>
            </a:extLst>
          </p:cNvPr>
          <p:cNvSpPr/>
          <p:nvPr/>
        </p:nvSpPr>
        <p:spPr>
          <a:xfrm>
            <a:off x="312963" y="243859"/>
            <a:ext cx="3740728" cy="1702928"/>
          </a:xfrm>
          <a:prstGeom prst="doubleWave">
            <a:avLst>
              <a:gd name="adj1" fmla="val 6250"/>
              <a:gd name="adj2" fmla="val -2500"/>
            </a:avLst>
          </a:prstGeom>
          <a:solidFill>
            <a:srgbClr val="CCECFF"/>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7030A0"/>
                </a:solidFill>
                <a:latin typeface="UTM Cookies" panose="02040603050506020204" pitchFamily="18" charset="0"/>
              </a:rPr>
              <a:t>Thảo</a:t>
            </a:r>
            <a:r>
              <a:rPr lang="en-US" sz="4000" dirty="0">
                <a:solidFill>
                  <a:srgbClr val="7030A0"/>
                </a:solidFill>
                <a:latin typeface="UTM Cookies" panose="02040603050506020204" pitchFamily="18" charset="0"/>
              </a:rPr>
              <a:t> </a:t>
            </a:r>
            <a:r>
              <a:rPr lang="en-US" sz="4000" dirty="0" err="1">
                <a:solidFill>
                  <a:srgbClr val="7030A0"/>
                </a:solidFill>
                <a:latin typeface="UTM Cookies" panose="02040603050506020204" pitchFamily="18" charset="0"/>
              </a:rPr>
              <a:t>luận</a:t>
            </a:r>
            <a:r>
              <a:rPr lang="en-US" sz="4000" dirty="0">
                <a:solidFill>
                  <a:srgbClr val="7030A0"/>
                </a:solidFill>
                <a:latin typeface="UTM Cookies" panose="02040603050506020204" pitchFamily="18" charset="0"/>
              </a:rPr>
              <a:t> </a:t>
            </a:r>
            <a:r>
              <a:rPr lang="en-US" sz="4000" dirty="0" err="1">
                <a:solidFill>
                  <a:srgbClr val="7030A0"/>
                </a:solidFill>
                <a:latin typeface="UTM Cookies" panose="02040603050506020204" pitchFamily="18" charset="0"/>
              </a:rPr>
              <a:t>nhóm</a:t>
            </a:r>
            <a:r>
              <a:rPr lang="en-US" sz="4000" dirty="0">
                <a:solidFill>
                  <a:srgbClr val="7030A0"/>
                </a:solidFill>
                <a:latin typeface="UTM Cookies" panose="02040603050506020204" pitchFamily="18" charset="0"/>
              </a:rPr>
              <a:t> </a:t>
            </a:r>
            <a:r>
              <a:rPr lang="en-US" sz="4000" dirty="0" err="1">
                <a:solidFill>
                  <a:srgbClr val="7030A0"/>
                </a:solidFill>
                <a:latin typeface="UTM Cookies" panose="02040603050506020204" pitchFamily="18" charset="0"/>
              </a:rPr>
              <a:t>đôi</a:t>
            </a:r>
            <a:endParaRPr lang="en-US" sz="4000" dirty="0">
              <a:solidFill>
                <a:srgbClr val="7030A0"/>
              </a:solidFill>
              <a:latin typeface="UTM Cookies" panose="02040603050506020204" pitchFamily="18" charset="0"/>
            </a:endParaRPr>
          </a:p>
        </p:txBody>
      </p:sp>
    </p:spTree>
    <p:extLst>
      <p:ext uri="{BB962C8B-B14F-4D97-AF65-F5344CB8AC3E}">
        <p14:creationId xmlns:p14="http://schemas.microsoft.com/office/powerpoint/2010/main" val="301388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2681" y="701058"/>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20774" y="-72736"/>
            <a:ext cx="2918547" cy="5284106"/>
          </a:xfrm>
          <a:prstGeom prst="rect">
            <a:avLst/>
          </a:prstGeom>
        </p:spPr>
      </p:pic>
      <p:sp>
        <p:nvSpPr>
          <p:cNvPr id="13" name="Double Wave 12">
            <a:extLst>
              <a:ext uri="{FF2B5EF4-FFF2-40B4-BE49-F238E27FC236}">
                <a16:creationId xmlns:a16="http://schemas.microsoft.com/office/drawing/2014/main" id="{C3C652B2-93F9-688B-972B-92BB3BC15EF6}"/>
              </a:ext>
            </a:extLst>
          </p:cNvPr>
          <p:cNvSpPr/>
          <p:nvPr/>
        </p:nvSpPr>
        <p:spPr>
          <a:xfrm>
            <a:off x="312963" y="243859"/>
            <a:ext cx="3740728" cy="1345292"/>
          </a:xfrm>
          <a:prstGeom prst="doubleWave">
            <a:avLst>
              <a:gd name="adj1" fmla="val 6250"/>
              <a:gd name="adj2" fmla="val -2500"/>
            </a:avLst>
          </a:prstGeom>
          <a:solidFill>
            <a:srgbClr val="CCECFF"/>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dirty="0" err="1">
                <a:solidFill>
                  <a:srgbClr val="7030A0"/>
                </a:solidFill>
                <a:latin typeface="UTM Cookies" panose="02040603050506020204" pitchFamily="18" charset="0"/>
              </a:rPr>
              <a:t>Thảo</a:t>
            </a:r>
            <a:r>
              <a:rPr lang="en-US" sz="4000" i="1" dirty="0">
                <a:solidFill>
                  <a:srgbClr val="7030A0"/>
                </a:solidFill>
                <a:latin typeface="UTM Cookies" panose="02040603050506020204" pitchFamily="18" charset="0"/>
              </a:rPr>
              <a:t> </a:t>
            </a:r>
            <a:r>
              <a:rPr lang="en-US" sz="4000" i="1" dirty="0" err="1">
                <a:solidFill>
                  <a:srgbClr val="7030A0"/>
                </a:solidFill>
                <a:latin typeface="UTM Cookies" panose="02040603050506020204" pitchFamily="18" charset="0"/>
              </a:rPr>
              <a:t>luận</a:t>
            </a:r>
            <a:r>
              <a:rPr lang="en-US" sz="4000" i="1" dirty="0">
                <a:solidFill>
                  <a:srgbClr val="7030A0"/>
                </a:solidFill>
                <a:latin typeface="UTM Cookies" panose="02040603050506020204" pitchFamily="18" charset="0"/>
              </a:rPr>
              <a:t> </a:t>
            </a:r>
            <a:r>
              <a:rPr lang="en-US" sz="4000" i="1" dirty="0" err="1">
                <a:solidFill>
                  <a:srgbClr val="7030A0"/>
                </a:solidFill>
                <a:latin typeface="UTM Cookies" panose="02040603050506020204" pitchFamily="18" charset="0"/>
              </a:rPr>
              <a:t>nhóm</a:t>
            </a:r>
            <a:r>
              <a:rPr lang="en-US" sz="4000" i="1" dirty="0">
                <a:solidFill>
                  <a:srgbClr val="7030A0"/>
                </a:solidFill>
                <a:latin typeface="UTM Cookies" panose="02040603050506020204" pitchFamily="18" charset="0"/>
              </a:rPr>
              <a:t> </a:t>
            </a:r>
            <a:r>
              <a:rPr lang="en-US" sz="4000" i="1" dirty="0" err="1">
                <a:solidFill>
                  <a:srgbClr val="7030A0"/>
                </a:solidFill>
                <a:latin typeface="UTM Cookies" panose="02040603050506020204" pitchFamily="18" charset="0"/>
              </a:rPr>
              <a:t>đôi</a:t>
            </a:r>
            <a:endParaRPr lang="en-US" sz="4000" i="1" dirty="0">
              <a:solidFill>
                <a:srgbClr val="7030A0"/>
              </a:solidFill>
              <a:latin typeface="UTM Cookies" panose="02040603050506020204" pitchFamily="18" charset="0"/>
            </a:endParaRPr>
          </a:p>
        </p:txBody>
      </p:sp>
      <p:pic>
        <p:nvPicPr>
          <p:cNvPr id="5" name="Picture 4">
            <a:extLst>
              <a:ext uri="{FF2B5EF4-FFF2-40B4-BE49-F238E27FC236}">
                <a16:creationId xmlns:a16="http://schemas.microsoft.com/office/drawing/2014/main" id="{A7ADE874-CDFF-DE0A-4514-21A0A7EAD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3259" y="2836718"/>
            <a:ext cx="3193928" cy="4021282"/>
          </a:xfrm>
          <a:prstGeom prst="rect">
            <a:avLst/>
          </a:prstGeom>
        </p:spPr>
      </p:pic>
      <p:sp>
        <p:nvSpPr>
          <p:cNvPr id="6" name="Thought Bubble: Cloud 5">
            <a:extLst>
              <a:ext uri="{FF2B5EF4-FFF2-40B4-BE49-F238E27FC236}">
                <a16:creationId xmlns:a16="http://schemas.microsoft.com/office/drawing/2014/main" id="{B3E07481-ACD2-5183-5E45-C672301EBE50}"/>
              </a:ext>
            </a:extLst>
          </p:cNvPr>
          <p:cNvSpPr/>
          <p:nvPr/>
        </p:nvSpPr>
        <p:spPr>
          <a:xfrm>
            <a:off x="5141095" y="752354"/>
            <a:ext cx="4155561" cy="1906492"/>
          </a:xfrm>
          <a:prstGeom prst="cloudCallout">
            <a:avLst>
              <a:gd name="adj1" fmla="val 53181"/>
              <a:gd name="adj2" fmla="val 66093"/>
            </a:avLst>
          </a:prstGeom>
          <a:solidFill>
            <a:srgbClr val="FFFFCC"/>
          </a:solidFill>
          <a:ln w="3810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err="1"/>
              <a:t>Cây</a:t>
            </a:r>
            <a:r>
              <a:rPr lang="en-US" sz="3400" dirty="0"/>
              <a:t> </a:t>
            </a:r>
            <a:r>
              <a:rPr lang="en-US" sz="3400" dirty="0" err="1"/>
              <a:t>dừa</a:t>
            </a:r>
            <a:endParaRPr lang="en-US" sz="3400" dirty="0"/>
          </a:p>
        </p:txBody>
      </p:sp>
      <p:sp>
        <p:nvSpPr>
          <p:cNvPr id="7" name="Rectangle: Rounded Corners 6">
            <a:extLst>
              <a:ext uri="{FF2B5EF4-FFF2-40B4-BE49-F238E27FC236}">
                <a16:creationId xmlns:a16="http://schemas.microsoft.com/office/drawing/2014/main" id="{EBA214E5-AC68-BBBE-D438-3E1FCF35401F}"/>
              </a:ext>
            </a:extLst>
          </p:cNvPr>
          <p:cNvSpPr/>
          <p:nvPr/>
        </p:nvSpPr>
        <p:spPr>
          <a:xfrm>
            <a:off x="1194954" y="2904259"/>
            <a:ext cx="7352214" cy="3428999"/>
          </a:xfrm>
          <a:prstGeom prst="roundRect">
            <a:avLst>
              <a:gd name="adj" fmla="val 39697"/>
            </a:avLst>
          </a:prstGeom>
          <a:solidFill>
            <a:srgbClr val="CCECFF"/>
          </a:solidFill>
          <a:ln w="38100">
            <a:solidFill>
              <a:srgbClr val="00206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t>Chia </a:t>
            </a:r>
            <a:r>
              <a:rPr lang="en-US" sz="3200" dirty="0" err="1"/>
              <a:t>sẻ</a:t>
            </a:r>
            <a:r>
              <a:rPr lang="en-US" sz="3200" dirty="0"/>
              <a:t> </a:t>
            </a:r>
            <a:r>
              <a:rPr lang="en-US" sz="3200" dirty="0" err="1"/>
              <a:t>với</a:t>
            </a:r>
            <a:r>
              <a:rPr lang="en-US" sz="3200" dirty="0"/>
              <a:t> </a:t>
            </a:r>
            <a:r>
              <a:rPr lang="en-US" sz="3200" dirty="0" err="1"/>
              <a:t>nhau</a:t>
            </a:r>
            <a:r>
              <a:rPr lang="en-US" sz="3200" dirty="0"/>
              <a:t> </a:t>
            </a:r>
            <a:r>
              <a:rPr lang="en-US" sz="3200" dirty="0" err="1"/>
              <a:t>về</a:t>
            </a:r>
            <a:r>
              <a:rPr lang="en-US" sz="3200" dirty="0"/>
              <a:t> </a:t>
            </a:r>
            <a:r>
              <a:rPr lang="en-US" sz="3200" dirty="0" err="1"/>
              <a:t>những</a:t>
            </a:r>
            <a:r>
              <a:rPr lang="en-US" sz="3200" dirty="0"/>
              <a:t> </a:t>
            </a:r>
            <a:r>
              <a:rPr lang="en-US" sz="3200" dirty="0" err="1"/>
              <a:t>điều</a:t>
            </a:r>
            <a:r>
              <a:rPr lang="en-US" sz="3200" dirty="0"/>
              <a:t> </a:t>
            </a:r>
            <a:r>
              <a:rPr lang="en-US" sz="3200" dirty="0" err="1"/>
              <a:t>bản</a:t>
            </a:r>
            <a:r>
              <a:rPr lang="en-US" sz="3200" dirty="0"/>
              <a:t> </a:t>
            </a:r>
            <a:r>
              <a:rPr lang="en-US" sz="3200" dirty="0" err="1"/>
              <a:t>thân</a:t>
            </a:r>
            <a:r>
              <a:rPr lang="en-US" sz="3200" dirty="0"/>
              <a:t> </a:t>
            </a:r>
            <a:r>
              <a:rPr lang="en-US" sz="3200" dirty="0" err="1"/>
              <a:t>biết</a:t>
            </a:r>
            <a:r>
              <a:rPr lang="en-US" sz="3200" dirty="0"/>
              <a:t> </a:t>
            </a:r>
            <a:r>
              <a:rPr lang="en-US" sz="3200" dirty="0" err="1"/>
              <a:t>về</a:t>
            </a:r>
            <a:r>
              <a:rPr lang="en-US" sz="3200" dirty="0"/>
              <a:t> </a:t>
            </a:r>
            <a:r>
              <a:rPr lang="en-US" sz="3200" dirty="0" err="1"/>
              <a:t>cây</a:t>
            </a:r>
            <a:r>
              <a:rPr lang="en-US" sz="3200" dirty="0"/>
              <a:t> </a:t>
            </a:r>
            <a:r>
              <a:rPr lang="en-US" sz="3200" dirty="0" err="1"/>
              <a:t>dừa</a:t>
            </a:r>
            <a:r>
              <a:rPr lang="en-US" sz="3200" dirty="0"/>
              <a:t>.</a:t>
            </a:r>
          </a:p>
          <a:p>
            <a:pPr algn="just"/>
            <a:r>
              <a:rPr lang="en-US" sz="3200" dirty="0" err="1"/>
              <a:t>Gợi</a:t>
            </a:r>
            <a:r>
              <a:rPr lang="en-US" sz="3200" dirty="0"/>
              <a:t> ý:</a:t>
            </a:r>
          </a:p>
          <a:p>
            <a:pPr marL="285750" indent="-285750" algn="just">
              <a:buFontTx/>
              <a:buChar char="-"/>
            </a:pPr>
            <a:r>
              <a:rPr lang="en-US" sz="3200" dirty="0" err="1"/>
              <a:t>Đặc</a:t>
            </a:r>
            <a:r>
              <a:rPr lang="en-US" sz="3200" dirty="0"/>
              <a:t> </a:t>
            </a:r>
            <a:r>
              <a:rPr lang="en-US" sz="3200" dirty="0" err="1"/>
              <a:t>điểm</a:t>
            </a:r>
            <a:r>
              <a:rPr lang="en-US" sz="3200" dirty="0"/>
              <a:t> </a:t>
            </a:r>
            <a:r>
              <a:rPr lang="en-US" sz="3200" dirty="0" err="1"/>
              <a:t>của</a:t>
            </a:r>
            <a:r>
              <a:rPr lang="en-US" sz="3200" dirty="0"/>
              <a:t> </a:t>
            </a:r>
            <a:r>
              <a:rPr lang="en-US" sz="3200" dirty="0" err="1"/>
              <a:t>cây</a:t>
            </a:r>
            <a:r>
              <a:rPr lang="en-US" sz="3200" dirty="0"/>
              <a:t> </a:t>
            </a:r>
            <a:r>
              <a:rPr lang="en-US" sz="3200" dirty="0" err="1"/>
              <a:t>dừa</a:t>
            </a:r>
            <a:r>
              <a:rPr lang="en-US" sz="3200" dirty="0"/>
              <a:t>.</a:t>
            </a:r>
          </a:p>
          <a:p>
            <a:pPr marL="285750" indent="-285750" algn="just">
              <a:buFontTx/>
              <a:buChar char="-"/>
            </a:pPr>
            <a:r>
              <a:rPr lang="en-US" sz="3200" dirty="0" err="1"/>
              <a:t>Lợi</a:t>
            </a:r>
            <a:r>
              <a:rPr lang="en-US" sz="3200" dirty="0"/>
              <a:t> </a:t>
            </a:r>
            <a:r>
              <a:rPr lang="en-US" sz="3200" dirty="0" err="1"/>
              <a:t>ích</a:t>
            </a:r>
            <a:r>
              <a:rPr lang="en-US" sz="3200" dirty="0"/>
              <a:t> </a:t>
            </a:r>
            <a:r>
              <a:rPr lang="en-US" sz="3200" dirty="0" err="1"/>
              <a:t>của</a:t>
            </a:r>
            <a:r>
              <a:rPr lang="en-US" sz="3200" dirty="0"/>
              <a:t> </a:t>
            </a:r>
            <a:r>
              <a:rPr lang="en-US" sz="3200" dirty="0" err="1"/>
              <a:t>từng</a:t>
            </a:r>
            <a:r>
              <a:rPr lang="en-US" sz="3200" dirty="0"/>
              <a:t> </a:t>
            </a:r>
            <a:r>
              <a:rPr lang="en-US" sz="3200" dirty="0" err="1"/>
              <a:t>bộ</a:t>
            </a:r>
            <a:r>
              <a:rPr lang="en-US" sz="3200" dirty="0"/>
              <a:t> </a:t>
            </a:r>
            <a:r>
              <a:rPr lang="en-US" sz="3200" dirty="0" err="1"/>
              <a:t>phận</a:t>
            </a:r>
            <a:r>
              <a:rPr lang="en-US" sz="3200" dirty="0"/>
              <a:t> </a:t>
            </a:r>
            <a:r>
              <a:rPr lang="en-US" sz="3200" dirty="0" err="1"/>
              <a:t>của</a:t>
            </a:r>
            <a:r>
              <a:rPr lang="en-US" sz="3200" dirty="0"/>
              <a:t> </a:t>
            </a:r>
            <a:r>
              <a:rPr lang="en-US" sz="3200" dirty="0" err="1"/>
              <a:t>cây</a:t>
            </a:r>
            <a:r>
              <a:rPr lang="en-US" sz="3200" dirty="0"/>
              <a:t> </a:t>
            </a:r>
            <a:r>
              <a:rPr lang="en-US" sz="3200" dirty="0" err="1"/>
              <a:t>dừa</a:t>
            </a:r>
            <a:r>
              <a:rPr lang="en-US" sz="3200" dirty="0"/>
              <a:t> (</a:t>
            </a:r>
            <a:r>
              <a:rPr lang="en-US" sz="3200" dirty="0" err="1"/>
              <a:t>lá</a:t>
            </a:r>
            <a:r>
              <a:rPr lang="en-US" sz="3200" dirty="0"/>
              <a:t>, </a:t>
            </a:r>
            <a:r>
              <a:rPr lang="en-US" sz="3200" dirty="0" err="1"/>
              <a:t>quả</a:t>
            </a:r>
            <a:r>
              <a:rPr lang="en-US" sz="3200" dirty="0"/>
              <a:t>, </a:t>
            </a:r>
            <a:r>
              <a:rPr lang="en-US" sz="3200" dirty="0" err="1"/>
              <a:t>cơm</a:t>
            </a:r>
            <a:r>
              <a:rPr lang="en-US" sz="3200" dirty="0"/>
              <a:t>, </a:t>
            </a:r>
            <a:r>
              <a:rPr lang="en-US" sz="3200" dirty="0" err="1"/>
              <a:t>vỏ</a:t>
            </a:r>
            <a:r>
              <a:rPr lang="en-US" sz="3200" dirty="0"/>
              <a:t>…)</a:t>
            </a:r>
          </a:p>
        </p:txBody>
      </p:sp>
    </p:spTree>
    <p:extLst>
      <p:ext uri="{BB962C8B-B14F-4D97-AF65-F5344CB8AC3E}">
        <p14:creationId xmlns:p14="http://schemas.microsoft.com/office/powerpoint/2010/main" val="91854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4"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81" y="701058"/>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sp>
        <p:nvSpPr>
          <p:cNvPr id="13" name="Double Wave 12">
            <a:extLst>
              <a:ext uri="{FF2B5EF4-FFF2-40B4-BE49-F238E27FC236}">
                <a16:creationId xmlns:a16="http://schemas.microsoft.com/office/drawing/2014/main" id="{C3C652B2-93F9-688B-972B-92BB3BC15EF6}"/>
              </a:ext>
            </a:extLst>
          </p:cNvPr>
          <p:cNvSpPr/>
          <p:nvPr/>
        </p:nvSpPr>
        <p:spPr>
          <a:xfrm>
            <a:off x="4241800" y="170422"/>
            <a:ext cx="3740728" cy="1345292"/>
          </a:xfrm>
          <a:prstGeom prst="doubleWave">
            <a:avLst>
              <a:gd name="adj1" fmla="val 6250"/>
              <a:gd name="adj2" fmla="val -2500"/>
            </a:avLst>
          </a:prstGeom>
          <a:solidFill>
            <a:srgbClr val="CCECFF"/>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dirty="0">
                <a:solidFill>
                  <a:srgbClr val="7030A0"/>
                </a:solidFill>
                <a:latin typeface="UTM Cookies" panose="02040603050506020204" pitchFamily="18" charset="0"/>
              </a:rPr>
              <a:t>Chia </a:t>
            </a:r>
            <a:r>
              <a:rPr lang="en-US" sz="4000" i="1" dirty="0" err="1">
                <a:solidFill>
                  <a:srgbClr val="7030A0"/>
                </a:solidFill>
                <a:latin typeface="UTM Cookies" panose="02040603050506020204" pitchFamily="18" charset="0"/>
              </a:rPr>
              <a:t>sẻ</a:t>
            </a:r>
            <a:r>
              <a:rPr lang="en-US" sz="4000" i="1" dirty="0">
                <a:solidFill>
                  <a:srgbClr val="7030A0"/>
                </a:solidFill>
                <a:latin typeface="UTM Cookies" panose="02040603050506020204" pitchFamily="18" charset="0"/>
              </a:rPr>
              <a:t> </a:t>
            </a:r>
            <a:r>
              <a:rPr lang="en-US" sz="4000" i="1" dirty="0" err="1">
                <a:solidFill>
                  <a:srgbClr val="7030A0"/>
                </a:solidFill>
                <a:latin typeface="UTM Cookies" panose="02040603050506020204" pitchFamily="18" charset="0"/>
              </a:rPr>
              <a:t>trước</a:t>
            </a:r>
            <a:r>
              <a:rPr lang="en-US" sz="4000" i="1" dirty="0">
                <a:solidFill>
                  <a:srgbClr val="7030A0"/>
                </a:solidFill>
                <a:latin typeface="UTM Cookies" panose="02040603050506020204" pitchFamily="18" charset="0"/>
              </a:rPr>
              <a:t> </a:t>
            </a:r>
            <a:r>
              <a:rPr lang="en-US" sz="4000" i="1" dirty="0" err="1">
                <a:solidFill>
                  <a:srgbClr val="7030A0"/>
                </a:solidFill>
                <a:latin typeface="UTM Cookies" panose="02040603050506020204" pitchFamily="18" charset="0"/>
              </a:rPr>
              <a:t>lớp</a:t>
            </a:r>
            <a:endParaRPr lang="en-US" sz="4000" i="1" dirty="0">
              <a:solidFill>
                <a:srgbClr val="7030A0"/>
              </a:solidFill>
              <a:latin typeface="UTM Cookies" panose="02040603050506020204" pitchFamily="18" charset="0"/>
            </a:endParaRPr>
          </a:p>
        </p:txBody>
      </p:sp>
      <p:pic>
        <p:nvPicPr>
          <p:cNvPr id="5" name="Picture 4">
            <a:extLst>
              <a:ext uri="{FF2B5EF4-FFF2-40B4-BE49-F238E27FC236}">
                <a16:creationId xmlns:a16="http://schemas.microsoft.com/office/drawing/2014/main" id="{A7ADE874-CDFF-DE0A-4514-21A0A7EAD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715" y="2630257"/>
            <a:ext cx="3193928" cy="4021282"/>
          </a:xfrm>
          <a:prstGeom prst="rect">
            <a:avLst/>
          </a:prstGeom>
        </p:spPr>
      </p:pic>
      <p:sp>
        <p:nvSpPr>
          <p:cNvPr id="6" name="Thought Bubble: Cloud 5">
            <a:extLst>
              <a:ext uri="{FF2B5EF4-FFF2-40B4-BE49-F238E27FC236}">
                <a16:creationId xmlns:a16="http://schemas.microsoft.com/office/drawing/2014/main" id="{B3E07481-ACD2-5183-5E45-C672301EBE50}"/>
              </a:ext>
            </a:extLst>
          </p:cNvPr>
          <p:cNvSpPr/>
          <p:nvPr/>
        </p:nvSpPr>
        <p:spPr>
          <a:xfrm>
            <a:off x="129178" y="1734624"/>
            <a:ext cx="4631420" cy="2663715"/>
          </a:xfrm>
          <a:prstGeom prst="cloudCallout">
            <a:avLst>
              <a:gd name="adj1" fmla="val 56771"/>
              <a:gd name="adj2" fmla="val 45808"/>
            </a:avLst>
          </a:prstGeom>
          <a:solidFill>
            <a:srgbClr val="CCECFF"/>
          </a:solidFill>
          <a:ln w="3810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err="1"/>
              <a:t>Đại</a:t>
            </a:r>
            <a:r>
              <a:rPr lang="en-US" sz="3400" dirty="0"/>
              <a:t> </a:t>
            </a:r>
            <a:r>
              <a:rPr lang="en-US" sz="3400" dirty="0" err="1"/>
              <a:t>diện</a:t>
            </a:r>
            <a:r>
              <a:rPr lang="en-US" sz="3400" dirty="0"/>
              <a:t> </a:t>
            </a:r>
            <a:r>
              <a:rPr lang="en-US" sz="3400" dirty="0" err="1"/>
              <a:t>các</a:t>
            </a:r>
            <a:r>
              <a:rPr lang="en-US" sz="3400" dirty="0"/>
              <a:t> </a:t>
            </a:r>
            <a:r>
              <a:rPr lang="en-US" sz="3400" dirty="0" err="1"/>
              <a:t>nhóm</a:t>
            </a:r>
            <a:r>
              <a:rPr lang="en-US" sz="3400" dirty="0"/>
              <a:t> </a:t>
            </a:r>
            <a:r>
              <a:rPr lang="en-US" sz="3400" dirty="0" err="1"/>
              <a:t>trình</a:t>
            </a:r>
            <a:r>
              <a:rPr lang="en-US" sz="3400" dirty="0"/>
              <a:t> </a:t>
            </a:r>
            <a:r>
              <a:rPr lang="en-US" sz="3400" dirty="0" err="1"/>
              <a:t>bày</a:t>
            </a:r>
            <a:r>
              <a:rPr lang="en-US" sz="3400" dirty="0"/>
              <a:t> </a:t>
            </a:r>
            <a:r>
              <a:rPr lang="en-US" sz="3400" dirty="0" err="1"/>
              <a:t>kết</a:t>
            </a:r>
            <a:r>
              <a:rPr lang="en-US" sz="3400" dirty="0"/>
              <a:t> </a:t>
            </a:r>
            <a:r>
              <a:rPr lang="en-US" sz="3400" dirty="0" err="1"/>
              <a:t>quả</a:t>
            </a:r>
            <a:r>
              <a:rPr lang="en-US" sz="3400" dirty="0"/>
              <a:t> </a:t>
            </a:r>
            <a:r>
              <a:rPr lang="en-US" sz="3400" dirty="0" err="1"/>
              <a:t>thảo</a:t>
            </a:r>
            <a:r>
              <a:rPr lang="en-US" sz="3400" dirty="0"/>
              <a:t> </a:t>
            </a:r>
            <a:r>
              <a:rPr lang="en-US" sz="3400" dirty="0" err="1"/>
              <a:t>luận</a:t>
            </a:r>
            <a:r>
              <a:rPr lang="en-US" sz="3400" dirty="0"/>
              <a:t>.</a:t>
            </a:r>
          </a:p>
        </p:txBody>
      </p:sp>
      <p:sp>
        <p:nvSpPr>
          <p:cNvPr id="4" name="Thought Bubble: Cloud 3">
            <a:extLst>
              <a:ext uri="{FF2B5EF4-FFF2-40B4-BE49-F238E27FC236}">
                <a16:creationId xmlns:a16="http://schemas.microsoft.com/office/drawing/2014/main" id="{42BE36C4-4EED-E15C-291D-57F55DFB831B}"/>
              </a:ext>
            </a:extLst>
          </p:cNvPr>
          <p:cNvSpPr/>
          <p:nvPr/>
        </p:nvSpPr>
        <p:spPr>
          <a:xfrm>
            <a:off x="7408605" y="1138879"/>
            <a:ext cx="4631420" cy="2663715"/>
          </a:xfrm>
          <a:prstGeom prst="cloudCallout">
            <a:avLst>
              <a:gd name="adj1" fmla="val -34991"/>
              <a:gd name="adj2" fmla="val 64922"/>
            </a:avLst>
          </a:prstGeom>
          <a:solidFill>
            <a:srgbClr val="CCECFF"/>
          </a:solidFill>
          <a:ln w="3810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err="1"/>
              <a:t>Các</a:t>
            </a:r>
            <a:r>
              <a:rPr lang="en-US" sz="3400" dirty="0"/>
              <a:t> </a:t>
            </a:r>
            <a:r>
              <a:rPr lang="en-US" sz="3400" dirty="0" err="1"/>
              <a:t>nhóm</a:t>
            </a:r>
            <a:r>
              <a:rPr lang="en-US" sz="3400" dirty="0"/>
              <a:t> </a:t>
            </a:r>
            <a:r>
              <a:rPr lang="en-US" sz="3400" dirty="0" err="1"/>
              <a:t>còn</a:t>
            </a:r>
            <a:r>
              <a:rPr lang="en-US" sz="3400" dirty="0"/>
              <a:t> </a:t>
            </a:r>
            <a:r>
              <a:rPr lang="en-US" sz="3400" dirty="0" err="1"/>
              <a:t>lại</a:t>
            </a:r>
            <a:r>
              <a:rPr lang="en-US" sz="3400" dirty="0"/>
              <a:t> </a:t>
            </a:r>
            <a:r>
              <a:rPr lang="en-US" sz="3400" dirty="0" err="1"/>
              <a:t>lắng</a:t>
            </a:r>
            <a:r>
              <a:rPr lang="en-US" sz="3400" dirty="0"/>
              <a:t> </a:t>
            </a:r>
            <a:r>
              <a:rPr lang="en-US" sz="3400" dirty="0" err="1"/>
              <a:t>nghe</a:t>
            </a:r>
            <a:r>
              <a:rPr lang="en-US" sz="3400" dirty="0"/>
              <a:t> – </a:t>
            </a:r>
            <a:r>
              <a:rPr lang="en-US" sz="3400" dirty="0" err="1"/>
              <a:t>bổ</a:t>
            </a:r>
            <a:r>
              <a:rPr lang="en-US" sz="3400" dirty="0"/>
              <a:t> sung – </a:t>
            </a:r>
            <a:r>
              <a:rPr lang="en-US" sz="3400" dirty="0" err="1"/>
              <a:t>góp</a:t>
            </a:r>
            <a:r>
              <a:rPr lang="en-US" sz="3400" dirty="0"/>
              <a:t> ý.</a:t>
            </a:r>
          </a:p>
        </p:txBody>
      </p:sp>
    </p:spTree>
    <p:extLst>
      <p:ext uri="{BB962C8B-B14F-4D97-AF65-F5344CB8AC3E}">
        <p14:creationId xmlns:p14="http://schemas.microsoft.com/office/powerpoint/2010/main" val="11841817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t="-17000" r="-19000" b="-1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F9D4EBA-39E1-84FF-2BFE-DE398E937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2678" y="1496291"/>
            <a:ext cx="2918547" cy="5284106"/>
          </a:xfrm>
          <a:prstGeom prst="rect">
            <a:avLst/>
          </a:prstGeom>
        </p:spPr>
      </p:pic>
      <p:pic>
        <p:nvPicPr>
          <p:cNvPr id="3" name="Graphic 2">
            <a:extLst>
              <a:ext uri="{FF2B5EF4-FFF2-40B4-BE49-F238E27FC236}">
                <a16:creationId xmlns:a16="http://schemas.microsoft.com/office/drawing/2014/main" id="{9288FD56-BE46-F9BC-225E-8BEB2FF03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0774" y="-72736"/>
            <a:ext cx="2918547" cy="5284106"/>
          </a:xfrm>
          <a:prstGeom prst="rect">
            <a:avLst/>
          </a:prstGeom>
        </p:spPr>
      </p:pic>
      <p:pic>
        <p:nvPicPr>
          <p:cNvPr id="11" name="Picture 10">
            <a:extLst>
              <a:ext uri="{FF2B5EF4-FFF2-40B4-BE49-F238E27FC236}">
                <a16:creationId xmlns:a16="http://schemas.microsoft.com/office/drawing/2014/main" id="{8E7ABD3E-F2EC-031C-F975-1025910F6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721" y="2712027"/>
            <a:ext cx="3494017" cy="4145973"/>
          </a:xfrm>
          <a:prstGeom prst="rect">
            <a:avLst/>
          </a:prstGeom>
        </p:spPr>
      </p:pic>
      <p:sp>
        <p:nvSpPr>
          <p:cNvPr id="12" name="Speech Bubble: Rectangle with Corners Rounded 11">
            <a:extLst>
              <a:ext uri="{FF2B5EF4-FFF2-40B4-BE49-F238E27FC236}">
                <a16:creationId xmlns:a16="http://schemas.microsoft.com/office/drawing/2014/main" id="{946AD1AF-E6DE-7FAC-CCB1-C626505A0FB4}"/>
              </a:ext>
            </a:extLst>
          </p:cNvPr>
          <p:cNvSpPr/>
          <p:nvPr/>
        </p:nvSpPr>
        <p:spPr>
          <a:xfrm>
            <a:off x="1181646" y="204817"/>
            <a:ext cx="5718062" cy="2229657"/>
          </a:xfrm>
          <a:custGeom>
            <a:avLst/>
            <a:gdLst>
              <a:gd name="connsiteX0" fmla="*/ 0 w 5718062"/>
              <a:gd name="connsiteY0" fmla="*/ 371617 h 2229657"/>
              <a:gd name="connsiteX1" fmla="*/ 371617 w 5718062"/>
              <a:gd name="connsiteY1" fmla="*/ 0 h 2229657"/>
              <a:gd name="connsiteX2" fmla="*/ 953010 w 5718062"/>
              <a:gd name="connsiteY2" fmla="*/ 0 h 2229657"/>
              <a:gd name="connsiteX3" fmla="*/ 953010 w 5718062"/>
              <a:gd name="connsiteY3" fmla="*/ 0 h 2229657"/>
              <a:gd name="connsiteX4" fmla="*/ 1458106 w 5718062"/>
              <a:gd name="connsiteY4" fmla="*/ 0 h 2229657"/>
              <a:gd name="connsiteX5" fmla="*/ 1948906 w 5718062"/>
              <a:gd name="connsiteY5" fmla="*/ 0 h 2229657"/>
              <a:gd name="connsiteX6" fmla="*/ 2382526 w 5718062"/>
              <a:gd name="connsiteY6" fmla="*/ 0 h 2229657"/>
              <a:gd name="connsiteX7" fmla="*/ 2975310 w 5718062"/>
              <a:gd name="connsiteY7" fmla="*/ 0 h 2229657"/>
              <a:gd name="connsiteX8" fmla="*/ 3479176 w 5718062"/>
              <a:gd name="connsiteY8" fmla="*/ 0 h 2229657"/>
              <a:gd name="connsiteX9" fmla="*/ 4012681 w 5718062"/>
              <a:gd name="connsiteY9" fmla="*/ 0 h 2229657"/>
              <a:gd name="connsiteX10" fmla="*/ 4635104 w 5718062"/>
              <a:gd name="connsiteY10" fmla="*/ 0 h 2229657"/>
              <a:gd name="connsiteX11" fmla="*/ 5346445 w 5718062"/>
              <a:gd name="connsiteY11" fmla="*/ 0 h 2229657"/>
              <a:gd name="connsiteX12" fmla="*/ 5718062 w 5718062"/>
              <a:gd name="connsiteY12" fmla="*/ 371617 h 2229657"/>
              <a:gd name="connsiteX13" fmla="*/ 5718062 w 5718062"/>
              <a:gd name="connsiteY13" fmla="*/ 845415 h 2229657"/>
              <a:gd name="connsiteX14" fmla="*/ 5718062 w 5718062"/>
              <a:gd name="connsiteY14" fmla="*/ 1300633 h 2229657"/>
              <a:gd name="connsiteX15" fmla="*/ 5718062 w 5718062"/>
              <a:gd name="connsiteY15" fmla="*/ 1300633 h 2229657"/>
              <a:gd name="connsiteX16" fmla="*/ 5718062 w 5718062"/>
              <a:gd name="connsiteY16" fmla="*/ 1858048 h 2229657"/>
              <a:gd name="connsiteX17" fmla="*/ 5718062 w 5718062"/>
              <a:gd name="connsiteY17" fmla="*/ 1858040 h 2229657"/>
              <a:gd name="connsiteX18" fmla="*/ 5346445 w 5718062"/>
              <a:gd name="connsiteY18" fmla="*/ 2229657 h 2229657"/>
              <a:gd name="connsiteX19" fmla="*/ 4812940 w 5718062"/>
              <a:gd name="connsiteY19" fmla="*/ 2229657 h 2229657"/>
              <a:gd name="connsiteX20" fmla="*/ 4220156 w 5718062"/>
              <a:gd name="connsiteY20" fmla="*/ 2229657 h 2229657"/>
              <a:gd name="connsiteX21" fmla="*/ 3716290 w 5718062"/>
              <a:gd name="connsiteY21" fmla="*/ 2229657 h 2229657"/>
              <a:gd name="connsiteX22" fmla="*/ 3212423 w 5718062"/>
              <a:gd name="connsiteY22" fmla="*/ 2229657 h 2229657"/>
              <a:gd name="connsiteX23" fmla="*/ 2382526 w 5718062"/>
              <a:gd name="connsiteY23" fmla="*/ 2229657 h 2229657"/>
              <a:gd name="connsiteX24" fmla="*/ 1933256 w 5718062"/>
              <a:gd name="connsiteY24" fmla="*/ 2354222 h 2229657"/>
              <a:gd name="connsiteX25" fmla="*/ 1469647 w 5718062"/>
              <a:gd name="connsiteY25" fmla="*/ 2482763 h 2229657"/>
              <a:gd name="connsiteX26" fmla="*/ 948684 w 5718062"/>
              <a:gd name="connsiteY26" fmla="*/ 2627205 h 2229657"/>
              <a:gd name="connsiteX27" fmla="*/ 953010 w 5718062"/>
              <a:gd name="connsiteY27" fmla="*/ 2229657 h 2229657"/>
              <a:gd name="connsiteX28" fmla="*/ 371617 w 5718062"/>
              <a:gd name="connsiteY28" fmla="*/ 2229657 h 2229657"/>
              <a:gd name="connsiteX29" fmla="*/ 0 w 5718062"/>
              <a:gd name="connsiteY29" fmla="*/ 1858040 h 2229657"/>
              <a:gd name="connsiteX30" fmla="*/ 0 w 5718062"/>
              <a:gd name="connsiteY30" fmla="*/ 1858048 h 2229657"/>
              <a:gd name="connsiteX31" fmla="*/ 0 w 5718062"/>
              <a:gd name="connsiteY31" fmla="*/ 1300633 h 2229657"/>
              <a:gd name="connsiteX32" fmla="*/ 0 w 5718062"/>
              <a:gd name="connsiteY32" fmla="*/ 1300633 h 2229657"/>
              <a:gd name="connsiteX33" fmla="*/ 0 w 5718062"/>
              <a:gd name="connsiteY33" fmla="*/ 826835 h 2229657"/>
              <a:gd name="connsiteX34" fmla="*/ 0 w 5718062"/>
              <a:gd name="connsiteY34" fmla="*/ 371617 h 222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8062" h="2229657" fill="none" extrusionOk="0">
                <a:moveTo>
                  <a:pt x="0" y="371617"/>
                </a:moveTo>
                <a:cubicBezTo>
                  <a:pt x="25506" y="219964"/>
                  <a:pt x="161896" y="4205"/>
                  <a:pt x="371617" y="0"/>
                </a:cubicBezTo>
                <a:cubicBezTo>
                  <a:pt x="608905" y="-44225"/>
                  <a:pt x="694099" y="62919"/>
                  <a:pt x="953010" y="0"/>
                </a:cubicBezTo>
                <a:lnTo>
                  <a:pt x="953010" y="0"/>
                </a:lnTo>
                <a:cubicBezTo>
                  <a:pt x="1123093" y="-41774"/>
                  <a:pt x="1214192" y="15873"/>
                  <a:pt x="1458106" y="0"/>
                </a:cubicBezTo>
                <a:cubicBezTo>
                  <a:pt x="1702020" y="-15873"/>
                  <a:pt x="1802860" y="26875"/>
                  <a:pt x="1948906" y="0"/>
                </a:cubicBezTo>
                <a:cubicBezTo>
                  <a:pt x="2094952" y="-26875"/>
                  <a:pt x="2171047" y="921"/>
                  <a:pt x="2382526" y="0"/>
                </a:cubicBezTo>
                <a:cubicBezTo>
                  <a:pt x="2615569" y="-8178"/>
                  <a:pt x="2746124" y="16711"/>
                  <a:pt x="2975310" y="0"/>
                </a:cubicBezTo>
                <a:cubicBezTo>
                  <a:pt x="3204496" y="-16711"/>
                  <a:pt x="3310218" y="17791"/>
                  <a:pt x="3479176" y="0"/>
                </a:cubicBezTo>
                <a:cubicBezTo>
                  <a:pt x="3648134" y="-17791"/>
                  <a:pt x="3782876" y="32037"/>
                  <a:pt x="4012681" y="0"/>
                </a:cubicBezTo>
                <a:cubicBezTo>
                  <a:pt x="4242486" y="-32037"/>
                  <a:pt x="4416255" y="48973"/>
                  <a:pt x="4635104" y="0"/>
                </a:cubicBezTo>
                <a:cubicBezTo>
                  <a:pt x="4853953" y="-48973"/>
                  <a:pt x="5190517" y="5256"/>
                  <a:pt x="5346445" y="0"/>
                </a:cubicBezTo>
                <a:cubicBezTo>
                  <a:pt x="5568926" y="-32529"/>
                  <a:pt x="5755923" y="147343"/>
                  <a:pt x="5718062" y="371617"/>
                </a:cubicBezTo>
                <a:cubicBezTo>
                  <a:pt x="5731879" y="573706"/>
                  <a:pt x="5688782" y="693718"/>
                  <a:pt x="5718062" y="845415"/>
                </a:cubicBezTo>
                <a:cubicBezTo>
                  <a:pt x="5747342" y="997112"/>
                  <a:pt x="5705670" y="1152573"/>
                  <a:pt x="5718062" y="1300633"/>
                </a:cubicBezTo>
                <a:lnTo>
                  <a:pt x="5718062" y="1300633"/>
                </a:lnTo>
                <a:cubicBezTo>
                  <a:pt x="5771620" y="1545114"/>
                  <a:pt x="5704117" y="1600384"/>
                  <a:pt x="5718062" y="1858048"/>
                </a:cubicBezTo>
                <a:lnTo>
                  <a:pt x="5718062" y="1858040"/>
                </a:lnTo>
                <a:cubicBezTo>
                  <a:pt x="5732823" y="2085340"/>
                  <a:pt x="5506768" y="2242040"/>
                  <a:pt x="5346445" y="2229657"/>
                </a:cubicBezTo>
                <a:cubicBezTo>
                  <a:pt x="5177007" y="2253222"/>
                  <a:pt x="5035365" y="2201212"/>
                  <a:pt x="4812940" y="2229657"/>
                </a:cubicBezTo>
                <a:cubicBezTo>
                  <a:pt x="4590515" y="2258102"/>
                  <a:pt x="4365623" y="2166638"/>
                  <a:pt x="4220156" y="2229657"/>
                </a:cubicBezTo>
                <a:cubicBezTo>
                  <a:pt x="4074689" y="2292676"/>
                  <a:pt x="3943514" y="2192816"/>
                  <a:pt x="3716290" y="2229657"/>
                </a:cubicBezTo>
                <a:cubicBezTo>
                  <a:pt x="3489066" y="2266498"/>
                  <a:pt x="3316523" y="2185207"/>
                  <a:pt x="3212423" y="2229657"/>
                </a:cubicBezTo>
                <a:cubicBezTo>
                  <a:pt x="3108323" y="2274107"/>
                  <a:pt x="2769201" y="2168449"/>
                  <a:pt x="2382526" y="2229657"/>
                </a:cubicBezTo>
                <a:cubicBezTo>
                  <a:pt x="2289958" y="2306610"/>
                  <a:pt x="2011513" y="2277566"/>
                  <a:pt x="1933256" y="2354222"/>
                </a:cubicBezTo>
                <a:cubicBezTo>
                  <a:pt x="1854999" y="2430878"/>
                  <a:pt x="1570768" y="2418160"/>
                  <a:pt x="1469647" y="2482763"/>
                </a:cubicBezTo>
                <a:cubicBezTo>
                  <a:pt x="1368526" y="2547366"/>
                  <a:pt x="1126807" y="2527816"/>
                  <a:pt x="948684" y="2627205"/>
                </a:cubicBezTo>
                <a:cubicBezTo>
                  <a:pt x="915180" y="2459825"/>
                  <a:pt x="956767" y="2417328"/>
                  <a:pt x="953010" y="2229657"/>
                </a:cubicBezTo>
                <a:cubicBezTo>
                  <a:pt x="830950" y="2266051"/>
                  <a:pt x="613438" y="2170578"/>
                  <a:pt x="371617" y="2229657"/>
                </a:cubicBezTo>
                <a:cubicBezTo>
                  <a:pt x="186994" y="2203883"/>
                  <a:pt x="-59959" y="2050265"/>
                  <a:pt x="0" y="1858040"/>
                </a:cubicBezTo>
                <a:lnTo>
                  <a:pt x="0" y="1858048"/>
                </a:lnTo>
                <a:cubicBezTo>
                  <a:pt x="-50604" y="1682667"/>
                  <a:pt x="28533" y="1512184"/>
                  <a:pt x="0" y="1300633"/>
                </a:cubicBezTo>
                <a:lnTo>
                  <a:pt x="0" y="1300633"/>
                </a:lnTo>
                <a:cubicBezTo>
                  <a:pt x="-43195" y="1125884"/>
                  <a:pt x="49485" y="1058108"/>
                  <a:pt x="0" y="826835"/>
                </a:cubicBezTo>
                <a:cubicBezTo>
                  <a:pt x="-49485" y="595562"/>
                  <a:pt x="30719" y="521916"/>
                  <a:pt x="0" y="371617"/>
                </a:cubicBezTo>
                <a:close/>
              </a:path>
              <a:path w="5718062" h="2229657" stroke="0" extrusionOk="0">
                <a:moveTo>
                  <a:pt x="0" y="371617"/>
                </a:moveTo>
                <a:cubicBezTo>
                  <a:pt x="19568" y="140536"/>
                  <a:pt x="137027" y="-47302"/>
                  <a:pt x="371617" y="0"/>
                </a:cubicBezTo>
                <a:cubicBezTo>
                  <a:pt x="636483" y="-18672"/>
                  <a:pt x="675941" y="46909"/>
                  <a:pt x="953010" y="0"/>
                </a:cubicBezTo>
                <a:lnTo>
                  <a:pt x="953010" y="0"/>
                </a:lnTo>
                <a:cubicBezTo>
                  <a:pt x="1149532" y="-42703"/>
                  <a:pt x="1302500" y="31739"/>
                  <a:pt x="1400925" y="0"/>
                </a:cubicBezTo>
                <a:cubicBezTo>
                  <a:pt x="1499350" y="-31739"/>
                  <a:pt x="1705160" y="51504"/>
                  <a:pt x="1891726" y="0"/>
                </a:cubicBezTo>
                <a:cubicBezTo>
                  <a:pt x="2078292" y="-51504"/>
                  <a:pt x="2274488" y="28455"/>
                  <a:pt x="2382526" y="0"/>
                </a:cubicBezTo>
                <a:cubicBezTo>
                  <a:pt x="2616641" y="-59528"/>
                  <a:pt x="2805055" y="9656"/>
                  <a:pt x="2975310" y="0"/>
                </a:cubicBezTo>
                <a:cubicBezTo>
                  <a:pt x="3145565" y="-9656"/>
                  <a:pt x="3490333" y="45398"/>
                  <a:pt x="3627372" y="0"/>
                </a:cubicBezTo>
                <a:cubicBezTo>
                  <a:pt x="3764411" y="-45398"/>
                  <a:pt x="3976989" y="38235"/>
                  <a:pt x="4249795" y="0"/>
                </a:cubicBezTo>
                <a:cubicBezTo>
                  <a:pt x="4522601" y="-38235"/>
                  <a:pt x="4833100" y="125179"/>
                  <a:pt x="5346445" y="0"/>
                </a:cubicBezTo>
                <a:cubicBezTo>
                  <a:pt x="5573730" y="34241"/>
                  <a:pt x="5757621" y="136169"/>
                  <a:pt x="5718062" y="371617"/>
                </a:cubicBezTo>
                <a:cubicBezTo>
                  <a:pt x="5757767" y="604879"/>
                  <a:pt x="5696730" y="662671"/>
                  <a:pt x="5718062" y="845415"/>
                </a:cubicBezTo>
                <a:cubicBezTo>
                  <a:pt x="5739394" y="1028159"/>
                  <a:pt x="5706732" y="1112427"/>
                  <a:pt x="5718062" y="1300633"/>
                </a:cubicBezTo>
                <a:lnTo>
                  <a:pt x="5718062" y="1300633"/>
                </a:lnTo>
                <a:cubicBezTo>
                  <a:pt x="5720332" y="1501284"/>
                  <a:pt x="5703902" y="1650505"/>
                  <a:pt x="5718062" y="1858048"/>
                </a:cubicBezTo>
                <a:lnTo>
                  <a:pt x="5718062" y="1858040"/>
                </a:lnTo>
                <a:cubicBezTo>
                  <a:pt x="5709817" y="2059456"/>
                  <a:pt x="5556792" y="2235506"/>
                  <a:pt x="5346445" y="2229657"/>
                </a:cubicBezTo>
                <a:cubicBezTo>
                  <a:pt x="5102889" y="2253997"/>
                  <a:pt x="5078579" y="2207572"/>
                  <a:pt x="4812940" y="2229657"/>
                </a:cubicBezTo>
                <a:cubicBezTo>
                  <a:pt x="4547302" y="2251742"/>
                  <a:pt x="4436981" y="2165131"/>
                  <a:pt x="4249795" y="2229657"/>
                </a:cubicBezTo>
                <a:cubicBezTo>
                  <a:pt x="4062610" y="2294183"/>
                  <a:pt x="3981164" y="2206411"/>
                  <a:pt x="3716290" y="2229657"/>
                </a:cubicBezTo>
                <a:cubicBezTo>
                  <a:pt x="3451416" y="2252903"/>
                  <a:pt x="3239555" y="2188746"/>
                  <a:pt x="3064227" y="2229657"/>
                </a:cubicBezTo>
                <a:cubicBezTo>
                  <a:pt x="2888899" y="2270568"/>
                  <a:pt x="2605860" y="2182051"/>
                  <a:pt x="2382526" y="2229657"/>
                </a:cubicBezTo>
                <a:cubicBezTo>
                  <a:pt x="2233987" y="2331853"/>
                  <a:pt x="2071421" y="2267015"/>
                  <a:pt x="1904579" y="2362173"/>
                </a:cubicBezTo>
                <a:cubicBezTo>
                  <a:pt x="1737737" y="2457331"/>
                  <a:pt x="1555910" y="2422863"/>
                  <a:pt x="1440970" y="2490714"/>
                </a:cubicBezTo>
                <a:cubicBezTo>
                  <a:pt x="1326030" y="2558565"/>
                  <a:pt x="1141496" y="2537387"/>
                  <a:pt x="948684" y="2627205"/>
                </a:cubicBezTo>
                <a:cubicBezTo>
                  <a:pt x="928863" y="2453609"/>
                  <a:pt x="989997" y="2361078"/>
                  <a:pt x="953010" y="2229657"/>
                </a:cubicBezTo>
                <a:cubicBezTo>
                  <a:pt x="811514" y="2236454"/>
                  <a:pt x="491934" y="2204456"/>
                  <a:pt x="371617" y="2229657"/>
                </a:cubicBezTo>
                <a:cubicBezTo>
                  <a:pt x="145901" y="2247338"/>
                  <a:pt x="-42756" y="2049487"/>
                  <a:pt x="0" y="1858040"/>
                </a:cubicBezTo>
                <a:lnTo>
                  <a:pt x="0" y="1858048"/>
                </a:lnTo>
                <a:cubicBezTo>
                  <a:pt x="-29679" y="1687624"/>
                  <a:pt x="44500" y="1505140"/>
                  <a:pt x="0" y="1300633"/>
                </a:cubicBezTo>
                <a:lnTo>
                  <a:pt x="0" y="1300633"/>
                </a:lnTo>
                <a:cubicBezTo>
                  <a:pt x="-5049" y="1110287"/>
                  <a:pt x="5749" y="1055125"/>
                  <a:pt x="0" y="826835"/>
                </a:cubicBezTo>
                <a:cubicBezTo>
                  <a:pt x="-5749" y="598545"/>
                  <a:pt x="48707" y="560921"/>
                  <a:pt x="0" y="371617"/>
                </a:cubicBezTo>
                <a:close/>
              </a:path>
            </a:pathLst>
          </a:custGeom>
          <a:solidFill>
            <a:srgbClr val="CCECFF"/>
          </a:solidFill>
          <a:ln w="38100">
            <a:solidFill>
              <a:srgbClr val="002060"/>
            </a:solidFill>
            <a:extLst>
              <a:ext uri="{C807C97D-BFC1-408E-A445-0C87EB9F89A2}">
                <ask:lineSketchStyleProps xmlns:ask="http://schemas.microsoft.com/office/drawing/2018/sketchyshapes" sd="3695588493">
                  <a:prstGeom prst="wedgeRoundRectCallout">
                    <a:avLst>
                      <a:gd name="adj1" fmla="val -33409"/>
                      <a:gd name="adj2" fmla="val 67830"/>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3000" dirty="0"/>
              <a:t>Theo </a:t>
            </a:r>
            <a:r>
              <a:rPr lang="en-US" sz="3000" dirty="0" err="1"/>
              <a:t>em</a:t>
            </a:r>
            <a:r>
              <a:rPr lang="en-US" sz="3000" dirty="0"/>
              <a:t>, </a:t>
            </a:r>
            <a:r>
              <a:rPr lang="en-US" sz="3000" dirty="0" err="1"/>
              <a:t>bài</a:t>
            </a:r>
            <a:r>
              <a:rPr lang="en-US" sz="3000" dirty="0"/>
              <a:t> </a:t>
            </a:r>
            <a:r>
              <a:rPr lang="en-US" sz="3000" dirty="0" err="1"/>
              <a:t>đọc</a:t>
            </a:r>
            <a:r>
              <a:rPr lang="en-US" sz="3000" dirty="0"/>
              <a:t> “</a:t>
            </a:r>
            <a:r>
              <a:rPr lang="en-US" sz="3000" dirty="0" err="1"/>
              <a:t>Vườn</a:t>
            </a:r>
            <a:r>
              <a:rPr lang="en-US" sz="3000" dirty="0"/>
              <a:t> </a:t>
            </a:r>
            <a:r>
              <a:rPr lang="en-US" sz="3000" dirty="0" err="1"/>
              <a:t>dừa</a:t>
            </a:r>
            <a:r>
              <a:rPr lang="en-US" sz="3000" dirty="0"/>
              <a:t> </a:t>
            </a:r>
            <a:r>
              <a:rPr lang="en-US" sz="3000" dirty="0" err="1"/>
              <a:t>của</a:t>
            </a:r>
            <a:r>
              <a:rPr lang="en-US" sz="3000" dirty="0"/>
              <a:t> </a:t>
            </a:r>
            <a:r>
              <a:rPr lang="en-US" sz="3000" dirty="0" err="1"/>
              <a:t>ngoại</a:t>
            </a:r>
            <a:r>
              <a:rPr lang="en-US" sz="3000" dirty="0"/>
              <a:t>” </a:t>
            </a:r>
            <a:r>
              <a:rPr lang="en-US" sz="3000" dirty="0" err="1"/>
              <a:t>nói</a:t>
            </a:r>
            <a:r>
              <a:rPr lang="en-US" sz="3000" dirty="0"/>
              <a:t> </a:t>
            </a:r>
            <a:r>
              <a:rPr lang="en-US" sz="3000" dirty="0" err="1"/>
              <a:t>về</a:t>
            </a:r>
            <a:r>
              <a:rPr lang="en-US" sz="3000" dirty="0"/>
              <a:t> </a:t>
            </a:r>
            <a:r>
              <a:rPr lang="en-US" sz="3000" dirty="0" err="1"/>
              <a:t>điều</a:t>
            </a:r>
            <a:r>
              <a:rPr lang="en-US" sz="3000" dirty="0"/>
              <a:t> </a:t>
            </a:r>
            <a:r>
              <a:rPr lang="en-US" sz="3000" dirty="0" err="1"/>
              <a:t>gì</a:t>
            </a:r>
            <a:r>
              <a:rPr lang="en-US" sz="3000" dirty="0"/>
              <a:t>?</a:t>
            </a:r>
          </a:p>
        </p:txBody>
      </p:sp>
      <p:sp>
        <p:nvSpPr>
          <p:cNvPr id="4" name="Rectangle: Rounded Corners 3">
            <a:extLst>
              <a:ext uri="{FF2B5EF4-FFF2-40B4-BE49-F238E27FC236}">
                <a16:creationId xmlns:a16="http://schemas.microsoft.com/office/drawing/2014/main" id="{41FEDDF1-8FDF-4338-6A1D-0BCAEE4C5902}"/>
              </a:ext>
            </a:extLst>
          </p:cNvPr>
          <p:cNvSpPr/>
          <p:nvPr/>
        </p:nvSpPr>
        <p:spPr>
          <a:xfrm>
            <a:off x="7014008" y="1802017"/>
            <a:ext cx="4420065" cy="250721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E2D617F-6E2D-4073-28F0-FD2094C79357}"/>
              </a:ext>
            </a:extLst>
          </p:cNvPr>
          <p:cNvSpPr/>
          <p:nvPr/>
        </p:nvSpPr>
        <p:spPr>
          <a:xfrm>
            <a:off x="4889067" y="4423527"/>
            <a:ext cx="4249882" cy="2358737"/>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417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8652C-7392-60DF-CDD7-0D9F009C0EC6}"/>
              </a:ext>
            </a:extLst>
          </p:cNvPr>
          <p:cNvPicPr>
            <a:picLocks noGrp="1" noRot="1" noChangeAspect="1" noMove="1" noResize="1" noEditPoints="1" noAdjustHandles="1" noChangeArrowheads="1" noChangeShapeType="1" noCrop="1"/>
          </p:cNvPicPr>
          <p:nvPr/>
        </p:nvPicPr>
        <p:blipFill rotWithShape="1">
          <a:blip r:embed="rId2"/>
          <a:srcRect t="1363"/>
          <a:stretch/>
        </p:blipFill>
        <p:spPr>
          <a:xfrm>
            <a:off x="0" y="1"/>
            <a:ext cx="12192000" cy="6858000"/>
          </a:xfrm>
          <a:prstGeom prst="rect">
            <a:avLst/>
          </a:prstGeom>
        </p:spPr>
      </p:pic>
      <p:sp>
        <p:nvSpPr>
          <p:cNvPr id="3" name="TextBox 2">
            <a:extLst>
              <a:ext uri="{FF2B5EF4-FFF2-40B4-BE49-F238E27FC236}">
                <a16:creationId xmlns:a16="http://schemas.microsoft.com/office/drawing/2014/main" id="{8CC84326-19DE-7C98-7224-7C3460D4B9C0}"/>
              </a:ext>
            </a:extLst>
          </p:cNvPr>
          <p:cNvSpPr txBox="1"/>
          <p:nvPr/>
        </p:nvSpPr>
        <p:spPr>
          <a:xfrm>
            <a:off x="1884695" y="872265"/>
            <a:ext cx="8717972" cy="1015663"/>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UVN Banh Mi" pitchFamily="2" charset="0"/>
              </a:rPr>
              <a:t>LUYỆN ĐỌC THÀNH TIẾNG </a:t>
            </a:r>
          </a:p>
        </p:txBody>
      </p:sp>
      <p:grpSp>
        <p:nvGrpSpPr>
          <p:cNvPr id="17" name="Group 16">
            <a:extLst>
              <a:ext uri="{FF2B5EF4-FFF2-40B4-BE49-F238E27FC236}">
                <a16:creationId xmlns:a16="http://schemas.microsoft.com/office/drawing/2014/main" id="{8F93F41B-92EA-F2E3-E2AB-317C5636DF5E}"/>
              </a:ext>
            </a:extLst>
          </p:cNvPr>
          <p:cNvGrpSpPr/>
          <p:nvPr/>
        </p:nvGrpSpPr>
        <p:grpSpPr>
          <a:xfrm>
            <a:off x="1884695" y="2330215"/>
            <a:ext cx="7799305" cy="4516297"/>
            <a:chOff x="1884695" y="2330215"/>
            <a:chExt cx="7799305" cy="4516297"/>
          </a:xfrm>
        </p:grpSpPr>
        <p:pic>
          <p:nvPicPr>
            <p:cNvPr id="7" name="Graphic 6">
              <a:extLst>
                <a:ext uri="{FF2B5EF4-FFF2-40B4-BE49-F238E27FC236}">
                  <a16:creationId xmlns:a16="http://schemas.microsoft.com/office/drawing/2014/main" id="{ADED73DB-FCB8-58CD-84FD-A1A157082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4695" y="3304621"/>
              <a:ext cx="3435435" cy="2375292"/>
            </a:xfrm>
            <a:prstGeom prst="rect">
              <a:avLst/>
            </a:prstGeom>
          </p:spPr>
        </p:pic>
        <p:pic>
          <p:nvPicPr>
            <p:cNvPr id="12" name="Graphic 11">
              <a:extLst>
                <a:ext uri="{FF2B5EF4-FFF2-40B4-BE49-F238E27FC236}">
                  <a16:creationId xmlns:a16="http://schemas.microsoft.com/office/drawing/2014/main" id="{9FB198CF-6DC0-4156-F044-38BF651B86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9730" y="2330215"/>
              <a:ext cx="2099185" cy="3632800"/>
            </a:xfrm>
            <a:prstGeom prst="rect">
              <a:avLst/>
            </a:prstGeom>
          </p:spPr>
        </p:pic>
        <p:pic>
          <p:nvPicPr>
            <p:cNvPr id="14" name="Graphic 13">
              <a:extLst>
                <a:ext uri="{FF2B5EF4-FFF2-40B4-BE49-F238E27FC236}">
                  <a16:creationId xmlns:a16="http://schemas.microsoft.com/office/drawing/2014/main" id="{9AE090AD-E3C8-BA3E-AFE4-2DE827CA0A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8915" y="2558185"/>
              <a:ext cx="2345085" cy="3632801"/>
            </a:xfrm>
            <a:prstGeom prst="rect">
              <a:avLst/>
            </a:prstGeom>
          </p:spPr>
        </p:pic>
        <p:pic>
          <p:nvPicPr>
            <p:cNvPr id="16" name="Graphic 15">
              <a:extLst>
                <a:ext uri="{FF2B5EF4-FFF2-40B4-BE49-F238E27FC236}">
                  <a16:creationId xmlns:a16="http://schemas.microsoft.com/office/drawing/2014/main" id="{574ABCFE-6C3A-14D4-7756-EF2E309BE2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2413" y="5470468"/>
              <a:ext cx="5046407" cy="1376044"/>
            </a:xfrm>
            <a:prstGeom prst="rect">
              <a:avLst/>
            </a:prstGeom>
          </p:spPr>
        </p:pic>
      </p:grpSp>
      <p:grpSp>
        <p:nvGrpSpPr>
          <p:cNvPr id="18" name="Group 17">
            <a:extLst>
              <a:ext uri="{FF2B5EF4-FFF2-40B4-BE49-F238E27FC236}">
                <a16:creationId xmlns:a16="http://schemas.microsoft.com/office/drawing/2014/main" id="{CA061C3B-B59C-F99A-57A0-9D8E1D529E5F}"/>
              </a:ext>
            </a:extLst>
          </p:cNvPr>
          <p:cNvGrpSpPr/>
          <p:nvPr/>
        </p:nvGrpSpPr>
        <p:grpSpPr>
          <a:xfrm>
            <a:off x="-94486" y="762770"/>
            <a:ext cx="3367638" cy="1030389"/>
            <a:chOff x="159959" y="979277"/>
            <a:chExt cx="4278007" cy="1030389"/>
          </a:xfrm>
        </p:grpSpPr>
        <p:sp>
          <p:nvSpPr>
            <p:cNvPr id="19" name="TextBox 18">
              <a:extLst>
                <a:ext uri="{FF2B5EF4-FFF2-40B4-BE49-F238E27FC236}">
                  <a16:creationId xmlns:a16="http://schemas.microsoft.com/office/drawing/2014/main" id="{55E88D51-C540-C2A2-C4E7-8058B024E30C}"/>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20" name="TextBox 19">
              <a:extLst>
                <a:ext uri="{FF2B5EF4-FFF2-40B4-BE49-F238E27FC236}">
                  <a16:creationId xmlns:a16="http://schemas.microsoft.com/office/drawing/2014/main" id="{B6C852BF-E1B8-2CA0-054B-5F192C2307F0}"/>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a:r>
                <a:rPr lang="en-US" sz="6600" dirty="0" err="1">
                  <a:solidFill>
                    <a:srgbClr val="003366"/>
                  </a:solidFill>
                  <a:latin typeface="#9Slide05 Phobia" panose="02000506000000020003" pitchFamily="2" charset="0"/>
                </a:rPr>
                <a:t>Hoạt</a:t>
              </a:r>
              <a:r>
                <a:rPr lang="en-US" sz="6600" dirty="0">
                  <a:solidFill>
                    <a:srgbClr val="003366"/>
                  </a:solidFill>
                  <a:latin typeface="#9Slide05 Phobia" panose="02000506000000020003" pitchFamily="2" charset="0"/>
                </a:rPr>
                <a:t>  </a:t>
              </a:r>
              <a:r>
                <a:rPr lang="en-US" sz="6600" dirty="0" err="1">
                  <a:solidFill>
                    <a:srgbClr val="003366"/>
                  </a:solidFill>
                  <a:latin typeface="#9Slide05 Phobia" panose="02000506000000020003" pitchFamily="2" charset="0"/>
                </a:rPr>
                <a:t>Động</a:t>
              </a:r>
              <a:endParaRPr lang="en-US" sz="6600" dirty="0">
                <a:solidFill>
                  <a:srgbClr val="003366"/>
                </a:solidFill>
                <a:latin typeface="#9Slide05 Phobia" panose="02000506000000020003" pitchFamily="2" charset="0"/>
              </a:endParaRPr>
            </a:p>
          </p:txBody>
        </p:sp>
      </p:grpSp>
    </p:spTree>
    <p:extLst>
      <p:ext uri="{BB962C8B-B14F-4D97-AF65-F5344CB8AC3E}">
        <p14:creationId xmlns:p14="http://schemas.microsoft.com/office/powerpoint/2010/main" val="157196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par>
                          <p:cTn id="11" fill="hold">
                            <p:stCondLst>
                              <p:cond delay="1000"/>
                            </p:stCondLst>
                            <p:childTnLst>
                              <p:par>
                                <p:cTn id="12" presetID="32" presetClass="emph" presetSubtype="0" repeatCount="200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par>
                                <p:cTn id="18" presetID="34" presetClass="emph" presetSubtype="0" repeatCount="2000" fill="hold" grpId="0" nodeType="withEffect">
                                  <p:stCondLst>
                                    <p:cond delay="0"/>
                                  </p:stCondLst>
                                  <p:iterate type="lt">
                                    <p:tmPct val="10000"/>
                                  </p:iterate>
                                  <p:childTnLst>
                                    <p:animMotion origin="layout" path="M 6.25E-7 2.59259E-6 L 6.25E-7 -0.07222 " pathEditMode="relative" rAng="0" ptsTypes="AA">
                                      <p:cBhvr>
                                        <p:cTn id="19" dur="250" accel="50000" decel="50000" autoRev="1" fill="hold">
                                          <p:stCondLst>
                                            <p:cond delay="0"/>
                                          </p:stCondLst>
                                        </p:cTn>
                                        <p:tgtEl>
                                          <p:spTgt spid="3"/>
                                        </p:tgtEl>
                                        <p:attrNameLst>
                                          <p:attrName>ppt_x</p:attrName>
                                          <p:attrName>ppt_y</p:attrName>
                                        </p:attrNameLst>
                                      </p:cBhvr>
                                      <p:rCtr x="0" y="-3611"/>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2578</Words>
  <Application>Microsoft Office PowerPoint</Application>
  <PresentationFormat>Widescreen</PresentationFormat>
  <Paragraphs>164</Paragraphs>
  <Slides>41</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#9Slide05 Phobia</vt:lpstr>
      <vt:lpstr>#9Slide05 SVNClementine</vt:lpstr>
      <vt:lpstr>Arial</vt:lpstr>
      <vt:lpstr>Calibri</vt:lpstr>
      <vt:lpstr>Calibri Light</vt:lpstr>
      <vt:lpstr>Segoe UI Historic</vt:lpstr>
      <vt:lpstr>SVN-Hole Hearted</vt:lpstr>
      <vt:lpstr>SVN-Poky's</vt:lpstr>
      <vt:lpstr>UTM Cookies</vt:lpstr>
      <vt:lpstr>UTM Duepuntozero</vt:lpstr>
      <vt:lpstr>UTM Edwardian</vt:lpstr>
      <vt:lpstr>UTM French Vanilla</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CAO THI TRIEU VI</dc:creator>
  <cp:lastModifiedBy>NGUYEN PHAM ANH THU</cp:lastModifiedBy>
  <cp:revision>21</cp:revision>
  <dcterms:created xsi:type="dcterms:W3CDTF">2022-08-17T06:57:44Z</dcterms:created>
  <dcterms:modified xsi:type="dcterms:W3CDTF">2022-11-26T12:57:31Z</dcterms:modified>
</cp:coreProperties>
</file>